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63" r:id="rId4"/>
    <p:sldId id="259" r:id="rId5"/>
    <p:sldId id="264" r:id="rId6"/>
    <p:sldId id="258" r:id="rId7"/>
    <p:sldId id="265" r:id="rId8"/>
    <p:sldId id="257" r:id="rId9"/>
    <p:sldId id="266" r:id="rId10"/>
    <p:sldId id="260" r:id="rId11"/>
    <p:sldId id="267" r:id="rId12"/>
    <p:sldId id="26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F692"/>
    <a:srgbClr val="E6D5F3"/>
    <a:srgbClr val="F8D0D0"/>
    <a:srgbClr val="FFFF9F"/>
    <a:srgbClr val="FAFAFA"/>
    <a:srgbClr val="D5B8EA"/>
    <a:srgbClr val="90A9FA"/>
    <a:srgbClr val="F8F8F8"/>
    <a:srgbClr val="F7F7F7"/>
    <a:srgbClr val="FF97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5A9B24-64F1-4F77-9728-5FE084782767}" v="44" dt="2025-10-23T07:52:30.0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1" d="100"/>
          <a:sy n="71" d="100"/>
        </p:scale>
        <p:origin x="1061"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RGAV MUPPARISETTY" userId="faf89519a003eae3" providerId="LiveId" clId="{67FFE091-9C75-42D4-A59D-1785DC8EAC4E}"/>
    <pc:docChg chg="custSel addSld modSld sldOrd">
      <pc:chgData name="BHARGAV MUPPARISETTY" userId="faf89519a003eae3" providerId="LiveId" clId="{67FFE091-9C75-42D4-A59D-1785DC8EAC4E}" dt="2025-10-23T07:52:49.569" v="830" actId="1076"/>
      <pc:docMkLst>
        <pc:docMk/>
      </pc:docMkLst>
      <pc:sldChg chg="modSp mod">
        <pc:chgData name="BHARGAV MUPPARISETTY" userId="faf89519a003eae3" providerId="LiveId" clId="{67FFE091-9C75-42D4-A59D-1785DC8EAC4E}" dt="2025-10-23T07:49:25.807" v="490" actId="207"/>
        <pc:sldMkLst>
          <pc:docMk/>
          <pc:sldMk cId="1735824849" sldId="256"/>
        </pc:sldMkLst>
        <pc:spChg chg="mod">
          <ac:chgData name="BHARGAV MUPPARISETTY" userId="faf89519a003eae3" providerId="LiveId" clId="{67FFE091-9C75-42D4-A59D-1785DC8EAC4E}" dt="2025-10-23T07:49:25.807" v="490" actId="207"/>
          <ac:spMkLst>
            <pc:docMk/>
            <pc:sldMk cId="1735824849" sldId="256"/>
            <ac:spMk id="2" creationId="{9AE26B99-DB66-4C57-4B74-DF7385C33A26}"/>
          </ac:spMkLst>
        </pc:spChg>
      </pc:sldChg>
      <pc:sldChg chg="addSp modSp mod">
        <pc:chgData name="BHARGAV MUPPARISETTY" userId="faf89519a003eae3" providerId="LiveId" clId="{67FFE091-9C75-42D4-A59D-1785DC8EAC4E}" dt="2025-10-23T07:46:32.055" v="423" actId="1076"/>
        <pc:sldMkLst>
          <pc:docMk/>
          <pc:sldMk cId="3027551904" sldId="257"/>
        </pc:sldMkLst>
        <pc:spChg chg="add mod">
          <ac:chgData name="BHARGAV MUPPARISETTY" userId="faf89519a003eae3" providerId="LiveId" clId="{67FFE091-9C75-42D4-A59D-1785DC8EAC4E}" dt="2025-10-23T07:46:32.055" v="423" actId="1076"/>
          <ac:spMkLst>
            <pc:docMk/>
            <pc:sldMk cId="3027551904" sldId="257"/>
            <ac:spMk id="3" creationId="{8FB9904C-0783-9FB3-5B51-3569F9087EAB}"/>
          </ac:spMkLst>
        </pc:spChg>
      </pc:sldChg>
      <pc:sldChg chg="addSp modSp mod ord">
        <pc:chgData name="BHARGAV MUPPARISETTY" userId="faf89519a003eae3" providerId="LiveId" clId="{67FFE091-9C75-42D4-A59D-1785DC8EAC4E}" dt="2025-10-23T07:46:51.534" v="426" actId="1076"/>
        <pc:sldMkLst>
          <pc:docMk/>
          <pc:sldMk cId="2733214684" sldId="258"/>
        </pc:sldMkLst>
        <pc:spChg chg="mod">
          <ac:chgData name="BHARGAV MUPPARISETTY" userId="faf89519a003eae3" providerId="LiveId" clId="{67FFE091-9C75-42D4-A59D-1785DC8EAC4E}" dt="2025-10-23T07:39:24.963" v="320" actId="1076"/>
          <ac:spMkLst>
            <pc:docMk/>
            <pc:sldMk cId="2733214684" sldId="258"/>
            <ac:spMk id="7" creationId="{849BF498-0315-E11D-38EB-A44C1E318C11}"/>
          </ac:spMkLst>
        </pc:spChg>
        <pc:spChg chg="mod">
          <ac:chgData name="BHARGAV MUPPARISETTY" userId="faf89519a003eae3" providerId="LiveId" clId="{67FFE091-9C75-42D4-A59D-1785DC8EAC4E}" dt="2025-10-23T07:39:24.963" v="320" actId="1076"/>
          <ac:spMkLst>
            <pc:docMk/>
            <pc:sldMk cId="2733214684" sldId="258"/>
            <ac:spMk id="8" creationId="{D791128C-B03C-3B9D-B971-320099F48BC9}"/>
          </ac:spMkLst>
        </pc:spChg>
        <pc:spChg chg="mod">
          <ac:chgData name="BHARGAV MUPPARISETTY" userId="faf89519a003eae3" providerId="LiveId" clId="{67FFE091-9C75-42D4-A59D-1785DC8EAC4E}" dt="2025-10-23T07:39:24.963" v="320" actId="1076"/>
          <ac:spMkLst>
            <pc:docMk/>
            <pc:sldMk cId="2733214684" sldId="258"/>
            <ac:spMk id="9" creationId="{BCB07A7E-CB64-D1A7-F424-4C30296D11B5}"/>
          </ac:spMkLst>
        </pc:spChg>
        <pc:spChg chg="mod">
          <ac:chgData name="BHARGAV MUPPARISETTY" userId="faf89519a003eae3" providerId="LiveId" clId="{67FFE091-9C75-42D4-A59D-1785DC8EAC4E}" dt="2025-10-23T07:39:24.963" v="320" actId="1076"/>
          <ac:spMkLst>
            <pc:docMk/>
            <pc:sldMk cId="2733214684" sldId="258"/>
            <ac:spMk id="12" creationId="{118CEC3F-79CB-C1C3-75F0-0A3908B85C39}"/>
          </ac:spMkLst>
        </pc:spChg>
        <pc:spChg chg="mod">
          <ac:chgData name="BHARGAV MUPPARISETTY" userId="faf89519a003eae3" providerId="LiveId" clId="{67FFE091-9C75-42D4-A59D-1785DC8EAC4E}" dt="2025-10-23T07:39:24.963" v="320" actId="1076"/>
          <ac:spMkLst>
            <pc:docMk/>
            <pc:sldMk cId="2733214684" sldId="258"/>
            <ac:spMk id="13" creationId="{862C4147-E13F-18CF-53A3-D0E7566B78D9}"/>
          </ac:spMkLst>
        </pc:spChg>
        <pc:spChg chg="mod">
          <ac:chgData name="BHARGAV MUPPARISETTY" userId="faf89519a003eae3" providerId="LiveId" clId="{67FFE091-9C75-42D4-A59D-1785DC8EAC4E}" dt="2025-10-23T07:39:24.963" v="320" actId="1076"/>
          <ac:spMkLst>
            <pc:docMk/>
            <pc:sldMk cId="2733214684" sldId="258"/>
            <ac:spMk id="14" creationId="{E4751CA4-8AE3-97B0-9BED-B68680C9849D}"/>
          </ac:spMkLst>
        </pc:spChg>
        <pc:spChg chg="add mod">
          <ac:chgData name="BHARGAV MUPPARISETTY" userId="faf89519a003eae3" providerId="LiveId" clId="{67FFE091-9C75-42D4-A59D-1785DC8EAC4E}" dt="2025-10-23T07:46:51.534" v="426" actId="1076"/>
          <ac:spMkLst>
            <pc:docMk/>
            <pc:sldMk cId="2733214684" sldId="258"/>
            <ac:spMk id="15" creationId="{0B16C8FF-EB47-04FD-F800-C0A2EF3B54C9}"/>
          </ac:spMkLst>
        </pc:spChg>
        <pc:spChg chg="mod">
          <ac:chgData name="BHARGAV MUPPARISETTY" userId="faf89519a003eae3" providerId="LiveId" clId="{67FFE091-9C75-42D4-A59D-1785DC8EAC4E}" dt="2025-10-23T07:39:24.963" v="320" actId="1076"/>
          <ac:spMkLst>
            <pc:docMk/>
            <pc:sldMk cId="2733214684" sldId="258"/>
            <ac:spMk id="23" creationId="{1D8BEC67-FE91-CE4C-8722-06766CE06D67}"/>
          </ac:spMkLst>
        </pc:spChg>
        <pc:spChg chg="mod">
          <ac:chgData name="BHARGAV MUPPARISETTY" userId="faf89519a003eae3" providerId="LiveId" clId="{67FFE091-9C75-42D4-A59D-1785DC8EAC4E}" dt="2025-10-23T07:39:24.963" v="320" actId="1076"/>
          <ac:spMkLst>
            <pc:docMk/>
            <pc:sldMk cId="2733214684" sldId="258"/>
            <ac:spMk id="66" creationId="{8970E446-3DAB-F5FC-6152-9D485FA733F0}"/>
          </ac:spMkLst>
        </pc:spChg>
        <pc:spChg chg="mod">
          <ac:chgData name="BHARGAV MUPPARISETTY" userId="faf89519a003eae3" providerId="LiveId" clId="{67FFE091-9C75-42D4-A59D-1785DC8EAC4E}" dt="2025-10-23T07:39:24.963" v="320" actId="1076"/>
          <ac:spMkLst>
            <pc:docMk/>
            <pc:sldMk cId="2733214684" sldId="258"/>
            <ac:spMk id="70" creationId="{CE20590B-E082-4472-F601-FC2B0B05C3A0}"/>
          </ac:spMkLst>
        </pc:spChg>
        <pc:spChg chg="mod">
          <ac:chgData name="BHARGAV MUPPARISETTY" userId="faf89519a003eae3" providerId="LiveId" clId="{67FFE091-9C75-42D4-A59D-1785DC8EAC4E}" dt="2025-10-23T07:39:24.963" v="320" actId="1076"/>
          <ac:spMkLst>
            <pc:docMk/>
            <pc:sldMk cId="2733214684" sldId="258"/>
            <ac:spMk id="76" creationId="{7E550D49-D4F1-B145-0EFC-B297D1BF941C}"/>
          </ac:spMkLst>
        </pc:spChg>
      </pc:sldChg>
      <pc:sldChg chg="addSp modSp mod ord">
        <pc:chgData name="BHARGAV MUPPARISETTY" userId="faf89519a003eae3" providerId="LiveId" clId="{67FFE091-9C75-42D4-A59D-1785DC8EAC4E}" dt="2025-10-23T07:47:07.871" v="429" actId="1076"/>
        <pc:sldMkLst>
          <pc:docMk/>
          <pc:sldMk cId="3932590997" sldId="259"/>
        </pc:sldMkLst>
        <pc:spChg chg="add mod">
          <ac:chgData name="BHARGAV MUPPARISETTY" userId="faf89519a003eae3" providerId="LiveId" clId="{67FFE091-9C75-42D4-A59D-1785DC8EAC4E}" dt="2025-10-23T07:47:07.871" v="429" actId="1076"/>
          <ac:spMkLst>
            <pc:docMk/>
            <pc:sldMk cId="3932590997" sldId="259"/>
            <ac:spMk id="2" creationId="{C3578254-54D3-2DF2-3012-6F3515592900}"/>
          </ac:spMkLst>
        </pc:spChg>
        <pc:spChg chg="mod">
          <ac:chgData name="BHARGAV MUPPARISETTY" userId="faf89519a003eae3" providerId="LiveId" clId="{67FFE091-9C75-42D4-A59D-1785DC8EAC4E}" dt="2025-10-23T07:35:21.491" v="253" actId="1076"/>
          <ac:spMkLst>
            <pc:docMk/>
            <pc:sldMk cId="3932590997" sldId="259"/>
            <ac:spMk id="34" creationId="{419F1E22-C489-6AC7-B2FE-AA3226C44277}"/>
          </ac:spMkLst>
        </pc:spChg>
        <pc:spChg chg="mod">
          <ac:chgData name="BHARGAV MUPPARISETTY" userId="faf89519a003eae3" providerId="LiveId" clId="{67FFE091-9C75-42D4-A59D-1785DC8EAC4E}" dt="2025-10-23T07:35:21.491" v="253" actId="1076"/>
          <ac:spMkLst>
            <pc:docMk/>
            <pc:sldMk cId="3932590997" sldId="259"/>
            <ac:spMk id="37" creationId="{3D4FE0CC-3FC1-A10F-31E1-4D5EBB5C428D}"/>
          </ac:spMkLst>
        </pc:spChg>
        <pc:spChg chg="mod">
          <ac:chgData name="BHARGAV MUPPARISETTY" userId="faf89519a003eae3" providerId="LiveId" clId="{67FFE091-9C75-42D4-A59D-1785DC8EAC4E}" dt="2025-10-23T07:35:21.491" v="253" actId="1076"/>
          <ac:spMkLst>
            <pc:docMk/>
            <pc:sldMk cId="3932590997" sldId="259"/>
            <ac:spMk id="40" creationId="{BDFF06A0-991A-7798-3A94-827EDB2887A1}"/>
          </ac:spMkLst>
        </pc:spChg>
        <pc:spChg chg="mod">
          <ac:chgData name="BHARGAV MUPPARISETTY" userId="faf89519a003eae3" providerId="LiveId" clId="{67FFE091-9C75-42D4-A59D-1785DC8EAC4E}" dt="2025-10-23T07:35:21.491" v="253" actId="1076"/>
          <ac:spMkLst>
            <pc:docMk/>
            <pc:sldMk cId="3932590997" sldId="259"/>
            <ac:spMk id="43" creationId="{9CFBF3B7-1047-E7BB-D6D3-22D0878059AA}"/>
          </ac:spMkLst>
        </pc:spChg>
        <pc:spChg chg="mod">
          <ac:chgData name="BHARGAV MUPPARISETTY" userId="faf89519a003eae3" providerId="LiveId" clId="{67FFE091-9C75-42D4-A59D-1785DC8EAC4E}" dt="2025-10-23T07:35:21.491" v="253" actId="1076"/>
          <ac:spMkLst>
            <pc:docMk/>
            <pc:sldMk cId="3932590997" sldId="259"/>
            <ac:spMk id="73" creationId="{534AB5B4-D1AC-2471-1CB2-B0ADE6BE7209}"/>
          </ac:spMkLst>
        </pc:spChg>
        <pc:spChg chg="mod">
          <ac:chgData name="BHARGAV MUPPARISETTY" userId="faf89519a003eae3" providerId="LiveId" clId="{67FFE091-9C75-42D4-A59D-1785DC8EAC4E}" dt="2025-10-23T07:35:21.491" v="253" actId="1076"/>
          <ac:spMkLst>
            <pc:docMk/>
            <pc:sldMk cId="3932590997" sldId="259"/>
            <ac:spMk id="112" creationId="{C51C3BEE-D170-3FCD-3FF2-EAE6930FE2E9}"/>
          </ac:spMkLst>
        </pc:spChg>
        <pc:spChg chg="mod">
          <ac:chgData name="BHARGAV MUPPARISETTY" userId="faf89519a003eae3" providerId="LiveId" clId="{67FFE091-9C75-42D4-A59D-1785DC8EAC4E}" dt="2025-10-23T07:35:21.491" v="253" actId="1076"/>
          <ac:spMkLst>
            <pc:docMk/>
            <pc:sldMk cId="3932590997" sldId="259"/>
            <ac:spMk id="127" creationId="{78548849-BCBC-11FD-95DC-33954BD37A60}"/>
          </ac:spMkLst>
        </pc:spChg>
        <pc:spChg chg="mod">
          <ac:chgData name="BHARGAV MUPPARISETTY" userId="faf89519a003eae3" providerId="LiveId" clId="{67FFE091-9C75-42D4-A59D-1785DC8EAC4E}" dt="2025-10-23T07:35:21.491" v="253" actId="1076"/>
          <ac:spMkLst>
            <pc:docMk/>
            <pc:sldMk cId="3932590997" sldId="259"/>
            <ac:spMk id="162" creationId="{4716B228-7012-6350-DAAF-BEF37620D8FF}"/>
          </ac:spMkLst>
        </pc:spChg>
        <pc:spChg chg="mod">
          <ac:chgData name="BHARGAV MUPPARISETTY" userId="faf89519a003eae3" providerId="LiveId" clId="{67FFE091-9C75-42D4-A59D-1785DC8EAC4E}" dt="2025-10-23T07:35:21.491" v="253" actId="1076"/>
          <ac:spMkLst>
            <pc:docMk/>
            <pc:sldMk cId="3932590997" sldId="259"/>
            <ac:spMk id="173" creationId="{1CB504F1-8377-3FB4-8362-FAF5878C55E6}"/>
          </ac:spMkLst>
        </pc:spChg>
        <pc:spChg chg="mod">
          <ac:chgData name="BHARGAV MUPPARISETTY" userId="faf89519a003eae3" providerId="LiveId" clId="{67FFE091-9C75-42D4-A59D-1785DC8EAC4E}" dt="2025-10-23T07:35:21.491" v="253" actId="1076"/>
          <ac:spMkLst>
            <pc:docMk/>
            <pc:sldMk cId="3932590997" sldId="259"/>
            <ac:spMk id="226" creationId="{7C38A498-2611-8642-0F17-75C846716EBD}"/>
          </ac:spMkLst>
        </pc:spChg>
      </pc:sldChg>
      <pc:sldChg chg="addSp modSp mod">
        <pc:chgData name="BHARGAV MUPPARISETTY" userId="faf89519a003eae3" providerId="LiveId" clId="{67FFE091-9C75-42D4-A59D-1785DC8EAC4E}" dt="2025-10-23T07:46:21.390" v="421" actId="1076"/>
        <pc:sldMkLst>
          <pc:docMk/>
          <pc:sldMk cId="114324226" sldId="260"/>
        </pc:sldMkLst>
        <pc:spChg chg="mod">
          <ac:chgData name="BHARGAV MUPPARISETTY" userId="faf89519a003eae3" providerId="LiveId" clId="{67FFE091-9C75-42D4-A59D-1785DC8EAC4E}" dt="2025-10-23T07:42:09.775" v="366" actId="1076"/>
          <ac:spMkLst>
            <pc:docMk/>
            <pc:sldMk cId="114324226" sldId="260"/>
            <ac:spMk id="2" creationId="{06726A8F-1671-2DB7-92AA-E6A9796B9682}"/>
          </ac:spMkLst>
        </pc:spChg>
        <pc:spChg chg="mod">
          <ac:chgData name="BHARGAV MUPPARISETTY" userId="faf89519a003eae3" providerId="LiveId" clId="{67FFE091-9C75-42D4-A59D-1785DC8EAC4E}" dt="2025-10-23T07:42:09.775" v="366" actId="1076"/>
          <ac:spMkLst>
            <pc:docMk/>
            <pc:sldMk cId="114324226" sldId="260"/>
            <ac:spMk id="3" creationId="{07562681-177F-1FA0-9E6D-7130099D4BA3}"/>
          </ac:spMkLst>
        </pc:spChg>
        <pc:spChg chg="mod">
          <ac:chgData name="BHARGAV MUPPARISETTY" userId="faf89519a003eae3" providerId="LiveId" clId="{67FFE091-9C75-42D4-A59D-1785DC8EAC4E}" dt="2025-10-23T07:42:09.775" v="366" actId="1076"/>
          <ac:spMkLst>
            <pc:docMk/>
            <pc:sldMk cId="114324226" sldId="260"/>
            <ac:spMk id="4" creationId="{97BFD84B-5267-0D65-D728-E2943A00C1C0}"/>
          </ac:spMkLst>
        </pc:spChg>
        <pc:spChg chg="mod">
          <ac:chgData name="BHARGAV MUPPARISETTY" userId="faf89519a003eae3" providerId="LiveId" clId="{67FFE091-9C75-42D4-A59D-1785DC8EAC4E}" dt="2025-10-23T07:42:09.775" v="366" actId="1076"/>
          <ac:spMkLst>
            <pc:docMk/>
            <pc:sldMk cId="114324226" sldId="260"/>
            <ac:spMk id="5" creationId="{4B5292E3-3EA2-9D4F-EAF6-E47E86FEC389}"/>
          </ac:spMkLst>
        </pc:spChg>
        <pc:spChg chg="mod">
          <ac:chgData name="BHARGAV MUPPARISETTY" userId="faf89519a003eae3" providerId="LiveId" clId="{67FFE091-9C75-42D4-A59D-1785DC8EAC4E}" dt="2025-10-23T07:42:09.775" v="366" actId="1076"/>
          <ac:spMkLst>
            <pc:docMk/>
            <pc:sldMk cId="114324226" sldId="260"/>
            <ac:spMk id="6" creationId="{8EBF6034-DB43-D114-C755-A362DED18153}"/>
          </ac:spMkLst>
        </pc:spChg>
        <pc:spChg chg="mod">
          <ac:chgData name="BHARGAV MUPPARISETTY" userId="faf89519a003eae3" providerId="LiveId" clId="{67FFE091-9C75-42D4-A59D-1785DC8EAC4E}" dt="2025-10-23T07:42:09.775" v="366" actId="1076"/>
          <ac:spMkLst>
            <pc:docMk/>
            <pc:sldMk cId="114324226" sldId="260"/>
            <ac:spMk id="7" creationId="{D0E27E4B-443C-4447-5098-00CEE222995D}"/>
          </ac:spMkLst>
        </pc:spChg>
        <pc:spChg chg="add mod">
          <ac:chgData name="BHARGAV MUPPARISETTY" userId="faf89519a003eae3" providerId="LiveId" clId="{67FFE091-9C75-42D4-A59D-1785DC8EAC4E}" dt="2025-10-23T07:46:21.390" v="421" actId="1076"/>
          <ac:spMkLst>
            <pc:docMk/>
            <pc:sldMk cId="114324226" sldId="260"/>
            <ac:spMk id="8" creationId="{45926379-5EFF-5E88-B964-535E2B1ECC38}"/>
          </ac:spMkLst>
        </pc:spChg>
        <pc:spChg chg="mod">
          <ac:chgData name="BHARGAV MUPPARISETTY" userId="faf89519a003eae3" providerId="LiveId" clId="{67FFE091-9C75-42D4-A59D-1785DC8EAC4E}" dt="2025-10-23T07:42:09.775" v="366" actId="1076"/>
          <ac:spMkLst>
            <pc:docMk/>
            <pc:sldMk cId="114324226" sldId="260"/>
            <ac:spMk id="12" creationId="{46A61217-3764-AB68-EB48-4378AC2B12AE}"/>
          </ac:spMkLst>
        </pc:spChg>
        <pc:spChg chg="mod">
          <ac:chgData name="BHARGAV MUPPARISETTY" userId="faf89519a003eae3" providerId="LiveId" clId="{67FFE091-9C75-42D4-A59D-1785DC8EAC4E}" dt="2025-10-23T07:42:09.775" v="366" actId="1076"/>
          <ac:spMkLst>
            <pc:docMk/>
            <pc:sldMk cId="114324226" sldId="260"/>
            <ac:spMk id="13" creationId="{9DF304C9-FC5E-7B61-6D9A-A4800735F54C}"/>
          </ac:spMkLst>
        </pc:spChg>
        <pc:spChg chg="mod">
          <ac:chgData name="BHARGAV MUPPARISETTY" userId="faf89519a003eae3" providerId="LiveId" clId="{67FFE091-9C75-42D4-A59D-1785DC8EAC4E}" dt="2025-10-23T07:42:09.775" v="366" actId="1076"/>
          <ac:spMkLst>
            <pc:docMk/>
            <pc:sldMk cId="114324226" sldId="260"/>
            <ac:spMk id="14" creationId="{07159120-C80B-B48F-F6D3-724E058037BE}"/>
          </ac:spMkLst>
        </pc:spChg>
        <pc:spChg chg="mod">
          <ac:chgData name="BHARGAV MUPPARISETTY" userId="faf89519a003eae3" providerId="LiveId" clId="{67FFE091-9C75-42D4-A59D-1785DC8EAC4E}" dt="2025-10-23T07:42:09.775" v="366" actId="1076"/>
          <ac:spMkLst>
            <pc:docMk/>
            <pc:sldMk cId="114324226" sldId="260"/>
            <ac:spMk id="15" creationId="{E0BAF1F0-93CD-3766-FE2C-B771541458C1}"/>
          </ac:spMkLst>
        </pc:spChg>
      </pc:sldChg>
      <pc:sldChg chg="addSp modSp add mod">
        <pc:chgData name="BHARGAV MUPPARISETTY" userId="faf89519a003eae3" providerId="LiveId" clId="{67FFE091-9C75-42D4-A59D-1785DC8EAC4E}" dt="2025-10-23T07:52:49.569" v="830" actId="1076"/>
        <pc:sldMkLst>
          <pc:docMk/>
          <pc:sldMk cId="4263206504" sldId="262"/>
        </pc:sldMkLst>
        <pc:spChg chg="mod">
          <ac:chgData name="BHARGAV MUPPARISETTY" userId="faf89519a003eae3" providerId="LiveId" clId="{67FFE091-9C75-42D4-A59D-1785DC8EAC4E}" dt="2025-10-23T07:52:49.569" v="830" actId="1076"/>
          <ac:spMkLst>
            <pc:docMk/>
            <pc:sldMk cId="4263206504" sldId="262"/>
            <ac:spMk id="2" creationId="{9C7A7274-A4B9-FF2C-1669-88BB0A8384CF}"/>
          </ac:spMkLst>
        </pc:spChg>
        <pc:spChg chg="add mod">
          <ac:chgData name="BHARGAV MUPPARISETTY" userId="faf89519a003eae3" providerId="LiveId" clId="{67FFE091-9C75-42D4-A59D-1785DC8EAC4E}" dt="2025-10-23T07:52:46.187" v="829" actId="1076"/>
          <ac:spMkLst>
            <pc:docMk/>
            <pc:sldMk cId="4263206504" sldId="262"/>
            <ac:spMk id="3" creationId="{A8E192BC-957B-CEDC-E734-529C3D7FD983}"/>
          </ac:spMkLst>
        </pc:spChg>
      </pc:sldChg>
      <pc:sldChg chg="addSp delSp modSp add mod">
        <pc:chgData name="BHARGAV MUPPARISETTY" userId="faf89519a003eae3" providerId="LiveId" clId="{67FFE091-9C75-42D4-A59D-1785DC8EAC4E}" dt="2025-10-23T07:52:39.737" v="828" actId="1076"/>
        <pc:sldMkLst>
          <pc:docMk/>
          <pc:sldMk cId="1425500769" sldId="263"/>
        </pc:sldMkLst>
        <pc:spChg chg="mod">
          <ac:chgData name="BHARGAV MUPPARISETTY" userId="faf89519a003eae3" providerId="LiveId" clId="{67FFE091-9C75-42D4-A59D-1785DC8EAC4E}" dt="2025-10-23T07:52:39.737" v="828" actId="1076"/>
          <ac:spMkLst>
            <pc:docMk/>
            <pc:sldMk cId="1425500769" sldId="263"/>
            <ac:spMk id="2" creationId="{6A886F0B-FD10-AA62-49A1-C4D363594B2D}"/>
          </ac:spMkLst>
        </pc:spChg>
        <pc:spChg chg="del mod">
          <ac:chgData name="BHARGAV MUPPARISETTY" userId="faf89519a003eae3" providerId="LiveId" clId="{67FFE091-9C75-42D4-A59D-1785DC8EAC4E}" dt="2025-10-23T07:32:07.332" v="205"/>
          <ac:spMkLst>
            <pc:docMk/>
            <pc:sldMk cId="1425500769" sldId="263"/>
            <ac:spMk id="3" creationId="{E371EDEC-1D59-57B9-2C38-26BB619FE7B6}"/>
          </ac:spMkLst>
        </pc:spChg>
        <pc:spChg chg="add mod">
          <ac:chgData name="BHARGAV MUPPARISETTY" userId="faf89519a003eae3" providerId="LiveId" clId="{67FFE091-9C75-42D4-A59D-1785DC8EAC4E}" dt="2025-10-23T07:52:36.395" v="827" actId="1076"/>
          <ac:spMkLst>
            <pc:docMk/>
            <pc:sldMk cId="1425500769" sldId="263"/>
            <ac:spMk id="4" creationId="{F42339D5-9D96-55B5-8049-52F2F812519A}"/>
          </ac:spMkLst>
        </pc:spChg>
      </pc:sldChg>
      <pc:sldChg chg="addSp delSp modSp add mod ord">
        <pc:chgData name="BHARGAV MUPPARISETTY" userId="faf89519a003eae3" providerId="LiveId" clId="{67FFE091-9C75-42D4-A59D-1785DC8EAC4E}" dt="2025-10-23T07:52:30.056" v="826" actId="1076"/>
        <pc:sldMkLst>
          <pc:docMk/>
          <pc:sldMk cId="872840832" sldId="264"/>
        </pc:sldMkLst>
        <pc:spChg chg="mod">
          <ac:chgData name="BHARGAV MUPPARISETTY" userId="faf89519a003eae3" providerId="LiveId" clId="{67FFE091-9C75-42D4-A59D-1785DC8EAC4E}" dt="2025-10-23T07:52:24.090" v="825" actId="1076"/>
          <ac:spMkLst>
            <pc:docMk/>
            <pc:sldMk cId="872840832" sldId="264"/>
            <ac:spMk id="2" creationId="{9D00D894-3BC1-51B0-B74C-648216F107C9}"/>
          </ac:spMkLst>
        </pc:spChg>
        <pc:spChg chg="add">
          <ac:chgData name="BHARGAV MUPPARISETTY" userId="faf89519a003eae3" providerId="LiveId" clId="{67FFE091-9C75-42D4-A59D-1785DC8EAC4E}" dt="2025-10-23T07:37:13.125" v="280"/>
          <ac:spMkLst>
            <pc:docMk/>
            <pc:sldMk cId="872840832" sldId="264"/>
            <ac:spMk id="3" creationId="{60CBB665-6D07-4005-19BD-0C54EFB76088}"/>
          </ac:spMkLst>
        </pc:spChg>
        <pc:spChg chg="del mod">
          <ac:chgData name="BHARGAV MUPPARISETTY" userId="faf89519a003eae3" providerId="LiveId" clId="{67FFE091-9C75-42D4-A59D-1785DC8EAC4E}" dt="2025-10-23T07:38:28.154" v="299" actId="478"/>
          <ac:spMkLst>
            <pc:docMk/>
            <pc:sldMk cId="872840832" sldId="264"/>
            <ac:spMk id="4" creationId="{98428959-D8B4-4459-FDDD-0BFCD30EA005}"/>
          </ac:spMkLst>
        </pc:spChg>
        <pc:spChg chg="add">
          <ac:chgData name="BHARGAV MUPPARISETTY" userId="faf89519a003eae3" providerId="LiveId" clId="{67FFE091-9C75-42D4-A59D-1785DC8EAC4E}" dt="2025-10-23T07:37:28.906" v="282"/>
          <ac:spMkLst>
            <pc:docMk/>
            <pc:sldMk cId="872840832" sldId="264"/>
            <ac:spMk id="5" creationId="{70B739ED-8BF7-CDF2-4064-28568F27058E}"/>
          </ac:spMkLst>
        </pc:spChg>
        <pc:spChg chg="add mod">
          <ac:chgData name="BHARGAV MUPPARISETTY" userId="faf89519a003eae3" providerId="LiveId" clId="{67FFE091-9C75-42D4-A59D-1785DC8EAC4E}" dt="2025-10-23T07:52:30.056" v="826" actId="1076"/>
          <ac:spMkLst>
            <pc:docMk/>
            <pc:sldMk cId="872840832" sldId="264"/>
            <ac:spMk id="6" creationId="{174176F5-41CD-FDF9-603B-CEB0A8149095}"/>
          </ac:spMkLst>
        </pc:spChg>
      </pc:sldChg>
      <pc:sldChg chg="addSp delSp modSp add mod ord">
        <pc:chgData name="BHARGAV MUPPARISETTY" userId="faf89519a003eae3" providerId="LiveId" clId="{67FFE091-9C75-42D4-A59D-1785DC8EAC4E}" dt="2025-10-23T07:52:15.704" v="824" actId="1076"/>
        <pc:sldMkLst>
          <pc:docMk/>
          <pc:sldMk cId="1744811756" sldId="265"/>
        </pc:sldMkLst>
        <pc:spChg chg="mod">
          <ac:chgData name="BHARGAV MUPPARISETTY" userId="faf89519a003eae3" providerId="LiveId" clId="{67FFE091-9C75-42D4-A59D-1785DC8EAC4E}" dt="2025-10-23T07:52:15.704" v="824" actId="1076"/>
          <ac:spMkLst>
            <pc:docMk/>
            <pc:sldMk cId="1744811756" sldId="265"/>
            <ac:spMk id="2" creationId="{17FAA861-98F2-B756-1F70-7EFC73012335}"/>
          </ac:spMkLst>
        </pc:spChg>
        <pc:spChg chg="add del">
          <ac:chgData name="BHARGAV MUPPARISETTY" userId="faf89519a003eae3" providerId="LiveId" clId="{67FFE091-9C75-42D4-A59D-1785DC8EAC4E}" dt="2025-10-23T07:41:10.321" v="350" actId="478"/>
          <ac:spMkLst>
            <pc:docMk/>
            <pc:sldMk cId="1744811756" sldId="265"/>
            <ac:spMk id="3" creationId="{07EC3801-86A9-78F8-7EA8-84944B1547DA}"/>
          </ac:spMkLst>
        </pc:spChg>
        <pc:spChg chg="add mod">
          <ac:chgData name="BHARGAV MUPPARISETTY" userId="faf89519a003eae3" providerId="LiveId" clId="{67FFE091-9C75-42D4-A59D-1785DC8EAC4E}" dt="2025-10-23T07:41:50.421" v="362" actId="1076"/>
          <ac:spMkLst>
            <pc:docMk/>
            <pc:sldMk cId="1744811756" sldId="265"/>
            <ac:spMk id="4" creationId="{FBF4CADD-A8C7-3D63-A7E3-68EB8E6E6FEA}"/>
          </ac:spMkLst>
        </pc:spChg>
        <pc:spChg chg="del">
          <ac:chgData name="BHARGAV MUPPARISETTY" userId="faf89519a003eae3" providerId="LiveId" clId="{67FFE091-9C75-42D4-A59D-1785DC8EAC4E}" dt="2025-10-23T07:41:10.321" v="350" actId="478"/>
          <ac:spMkLst>
            <pc:docMk/>
            <pc:sldMk cId="1744811756" sldId="265"/>
            <ac:spMk id="6" creationId="{D471437C-AE49-61EA-E04D-45BF04D65E85}"/>
          </ac:spMkLst>
        </pc:spChg>
      </pc:sldChg>
      <pc:sldChg chg="addSp delSp modSp add mod ord">
        <pc:chgData name="BHARGAV MUPPARISETTY" userId="faf89519a003eae3" providerId="LiveId" clId="{67FFE091-9C75-42D4-A59D-1785DC8EAC4E}" dt="2025-10-23T07:52:09.208" v="823" actId="1076"/>
        <pc:sldMkLst>
          <pc:docMk/>
          <pc:sldMk cId="2656013360" sldId="266"/>
        </pc:sldMkLst>
        <pc:spChg chg="mod">
          <ac:chgData name="BHARGAV MUPPARISETTY" userId="faf89519a003eae3" providerId="LiveId" clId="{67FFE091-9C75-42D4-A59D-1785DC8EAC4E}" dt="2025-10-23T07:52:09.208" v="823" actId="1076"/>
          <ac:spMkLst>
            <pc:docMk/>
            <pc:sldMk cId="2656013360" sldId="266"/>
            <ac:spMk id="2" creationId="{866F0BDD-6F75-9200-7475-5375DFE12937}"/>
          </ac:spMkLst>
        </pc:spChg>
        <pc:spChg chg="add mod">
          <ac:chgData name="BHARGAV MUPPARISETTY" userId="faf89519a003eae3" providerId="LiveId" clId="{67FFE091-9C75-42D4-A59D-1785DC8EAC4E}" dt="2025-10-23T07:45:53.981" v="418" actId="1076"/>
          <ac:spMkLst>
            <pc:docMk/>
            <pc:sldMk cId="2656013360" sldId="266"/>
            <ac:spMk id="3" creationId="{166FB990-4440-4AD8-C81B-CCDE14CA13AA}"/>
          </ac:spMkLst>
        </pc:spChg>
        <pc:spChg chg="del">
          <ac:chgData name="BHARGAV MUPPARISETTY" userId="faf89519a003eae3" providerId="LiveId" clId="{67FFE091-9C75-42D4-A59D-1785DC8EAC4E}" dt="2025-10-23T07:43:16.134" v="390" actId="478"/>
          <ac:spMkLst>
            <pc:docMk/>
            <pc:sldMk cId="2656013360" sldId="266"/>
            <ac:spMk id="4" creationId="{17C26F62-F050-BB27-8E9C-2C3D14A42BBE}"/>
          </ac:spMkLst>
        </pc:spChg>
      </pc:sldChg>
      <pc:sldChg chg="modSp add mod ord">
        <pc:chgData name="BHARGAV MUPPARISETTY" userId="faf89519a003eae3" providerId="LiveId" clId="{67FFE091-9C75-42D4-A59D-1785DC8EAC4E}" dt="2025-10-23T07:51:54.408" v="822" actId="1076"/>
        <pc:sldMkLst>
          <pc:docMk/>
          <pc:sldMk cId="2084722384" sldId="267"/>
        </pc:sldMkLst>
        <pc:spChg chg="mod">
          <ac:chgData name="BHARGAV MUPPARISETTY" userId="faf89519a003eae3" providerId="LiveId" clId="{67FFE091-9C75-42D4-A59D-1785DC8EAC4E}" dt="2025-10-23T07:51:54.408" v="822" actId="1076"/>
          <ac:spMkLst>
            <pc:docMk/>
            <pc:sldMk cId="2084722384" sldId="267"/>
            <ac:spMk id="2" creationId="{D19E2305-6D43-E372-A9AD-5A78D830D87A}"/>
          </ac:spMkLst>
        </pc:spChg>
        <pc:spChg chg="mod">
          <ac:chgData name="BHARGAV MUPPARISETTY" userId="faf89519a003eae3" providerId="LiveId" clId="{67FFE091-9C75-42D4-A59D-1785DC8EAC4E}" dt="2025-10-23T07:51:51.841" v="821" actId="1076"/>
          <ac:spMkLst>
            <pc:docMk/>
            <pc:sldMk cId="2084722384" sldId="267"/>
            <ac:spMk id="3" creationId="{C792AB31-6F4A-ADE5-9C91-E8A481014565}"/>
          </ac:spMkLst>
        </pc:spChg>
      </pc:sldChg>
    </pc:docChg>
  </pc:docChgLst>
</pc:chgInfo>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8791A-6D45-6E4E-F79A-A723B5BD7F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9EBDD98-4765-53BA-218A-ADF1F06A20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385E129-C806-FA03-2CCA-0D9B788EA139}"/>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5" name="Footer Placeholder 4">
            <a:extLst>
              <a:ext uri="{FF2B5EF4-FFF2-40B4-BE49-F238E27FC236}">
                <a16:creationId xmlns:a16="http://schemas.microsoft.com/office/drawing/2014/main" id="{CAC5857B-A189-2591-9512-E41082DD5DF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E9FC6C-8D7E-671F-DF6C-89566D019943}"/>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2433477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B9BD7-2A27-3BA6-3014-0D32912D9B7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D393B4B-63A7-BEA6-A200-0F3C7031E08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3350DF-4961-79F4-AB30-BCB83908385F}"/>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5" name="Footer Placeholder 4">
            <a:extLst>
              <a:ext uri="{FF2B5EF4-FFF2-40B4-BE49-F238E27FC236}">
                <a16:creationId xmlns:a16="http://schemas.microsoft.com/office/drawing/2014/main" id="{CA9736C6-3473-7547-441B-26436096172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FCAA6C-0465-573C-AD0B-26D4557B7B7C}"/>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25926967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22DED6-AF48-4F23-D95F-790BC731F25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6AB146-FE87-A6D2-E0D0-C2EC95496D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9FDA9F-301A-8C0C-EC2C-3B9F95E8CA45}"/>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5" name="Footer Placeholder 4">
            <a:extLst>
              <a:ext uri="{FF2B5EF4-FFF2-40B4-BE49-F238E27FC236}">
                <a16:creationId xmlns:a16="http://schemas.microsoft.com/office/drawing/2014/main" id="{EBF5C8D1-9AF5-A532-0B1C-5A28221168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86CA16-A604-1451-27EF-7140DCEEB183}"/>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774991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3FE83-52A0-048F-9CDD-4CCD74A8E6C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719E82B-BC42-82E6-D6EF-649934439F6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347A97-8C12-7F3C-15F0-711F0291B609}"/>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5" name="Footer Placeholder 4">
            <a:extLst>
              <a:ext uri="{FF2B5EF4-FFF2-40B4-BE49-F238E27FC236}">
                <a16:creationId xmlns:a16="http://schemas.microsoft.com/office/drawing/2014/main" id="{329F82F4-7F3B-F45A-BF99-1D9A4B8C76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7BA287-5CEF-339A-243B-CE7C18B5FB00}"/>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2058201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3821B-D9E8-F14D-2646-5190DF8FC5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1469BB0-1687-D781-FB03-19F23A31CD4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1B2BC7-A032-931D-8E6B-AFFF4BD006D0}"/>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5" name="Footer Placeholder 4">
            <a:extLst>
              <a:ext uri="{FF2B5EF4-FFF2-40B4-BE49-F238E27FC236}">
                <a16:creationId xmlns:a16="http://schemas.microsoft.com/office/drawing/2014/main" id="{5282EE76-1EA7-078E-D946-E6E19A8651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3A2CF4-5F1B-4D67-6078-CA6E7668CC5F}"/>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2905628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69908-F010-C47F-30A0-3D087463BD4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FF434B0-A82D-B3C8-7FAA-3856F5F259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99B97FC-62BF-BECA-26BE-A625C20F78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5F82AE1-AC50-FF06-5519-9863C5C66EEE}"/>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6" name="Footer Placeholder 5">
            <a:extLst>
              <a:ext uri="{FF2B5EF4-FFF2-40B4-BE49-F238E27FC236}">
                <a16:creationId xmlns:a16="http://schemas.microsoft.com/office/drawing/2014/main" id="{C4B90070-3AB8-4474-8D39-576E4D76E0D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6BB4254-446B-A944-4AA0-117C6A5B1BB3}"/>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4270251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D9D72-82C6-003D-3CE5-C5E740D07B1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983A8EF-AB00-8EF2-3622-2EA7A62304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2A35B6-99AD-1F7E-8DD6-03547A1DD37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44275B9-9738-6F39-9409-796D16ED65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EED088-9550-AF60-341B-418DBE803B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EE68BE0-DE71-4FA5-6C7E-59753F8270CC}"/>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8" name="Footer Placeholder 7">
            <a:extLst>
              <a:ext uri="{FF2B5EF4-FFF2-40B4-BE49-F238E27FC236}">
                <a16:creationId xmlns:a16="http://schemas.microsoft.com/office/drawing/2014/main" id="{119BA257-AEEC-AFE8-12A2-6D8C35DEEA4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7C3B0CD-61B6-EF37-EC27-68CF04092488}"/>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595521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AF8B-6DA0-EB6F-53AD-F600AEA68A7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BFACCCF-7883-9A72-4C35-5C6C29C4CF2B}"/>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4" name="Footer Placeholder 3">
            <a:extLst>
              <a:ext uri="{FF2B5EF4-FFF2-40B4-BE49-F238E27FC236}">
                <a16:creationId xmlns:a16="http://schemas.microsoft.com/office/drawing/2014/main" id="{22DDF575-6330-040E-471D-E7BC6EB4C68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6ADCCCE-81D7-C9ED-B813-C9455C7C12BF}"/>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4099516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52E2817-7CA4-D054-A519-37E07891BE15}"/>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3" name="Footer Placeholder 2">
            <a:extLst>
              <a:ext uri="{FF2B5EF4-FFF2-40B4-BE49-F238E27FC236}">
                <a16:creationId xmlns:a16="http://schemas.microsoft.com/office/drawing/2014/main" id="{7E8EA833-8413-AECD-49ED-08D8BEEAAC8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7F0B61C-C340-E286-0E6A-A05176245A50}"/>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4131540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0C4B4-7439-C4E8-8666-F143BC0EC5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39A50D3-4190-0150-E174-5CCA85DFDE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A320095-1014-1F4F-23F0-8DF03D4662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5153FE-8807-11FA-D66C-5F593E8021C0}"/>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6" name="Footer Placeholder 5">
            <a:extLst>
              <a:ext uri="{FF2B5EF4-FFF2-40B4-BE49-F238E27FC236}">
                <a16:creationId xmlns:a16="http://schemas.microsoft.com/office/drawing/2014/main" id="{A04EC65E-BDB5-2DB7-C59A-8895E9D94C0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FCBF013-B837-E218-FC46-DEDA0358A5E0}"/>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12073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10683-440C-FBCD-D9C1-1BC9764E22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94EA96E-BE2E-C7D8-14BF-2957CBACF8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1D97220-9882-E32E-9A16-D26235E03A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41E19A-C4F7-E593-7D8B-625B3F38D10E}"/>
              </a:ext>
            </a:extLst>
          </p:cNvPr>
          <p:cNvSpPr>
            <a:spLocks noGrp="1"/>
          </p:cNvSpPr>
          <p:nvPr>
            <p:ph type="dt" sz="half" idx="10"/>
          </p:nvPr>
        </p:nvSpPr>
        <p:spPr/>
        <p:txBody>
          <a:bodyPr/>
          <a:lstStyle/>
          <a:p>
            <a:fld id="{C46EA163-1F7B-4388-832D-5530AE046B18}" type="datetimeFigureOut">
              <a:rPr lang="en-IN" smtClean="0"/>
              <a:t>23-10-2025</a:t>
            </a:fld>
            <a:endParaRPr lang="en-IN"/>
          </a:p>
        </p:txBody>
      </p:sp>
      <p:sp>
        <p:nvSpPr>
          <p:cNvPr id="6" name="Footer Placeholder 5">
            <a:extLst>
              <a:ext uri="{FF2B5EF4-FFF2-40B4-BE49-F238E27FC236}">
                <a16:creationId xmlns:a16="http://schemas.microsoft.com/office/drawing/2014/main" id="{15D008EE-5928-F4F8-F9AB-F703F509832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31F290F-5EA3-090F-2F2C-DEA44FE80383}"/>
              </a:ext>
            </a:extLst>
          </p:cNvPr>
          <p:cNvSpPr>
            <a:spLocks noGrp="1"/>
          </p:cNvSpPr>
          <p:nvPr>
            <p:ph type="sldNum" sz="quarter" idx="12"/>
          </p:nvPr>
        </p:nvSpPr>
        <p:spPr/>
        <p:txBody>
          <a:bodyPr/>
          <a:lstStyle/>
          <a:p>
            <a:fld id="{5A13BDA8-2BDC-40E5-A6D3-FAE43E266F63}" type="slidenum">
              <a:rPr lang="en-IN" smtClean="0"/>
              <a:t>‹#›</a:t>
            </a:fld>
            <a:endParaRPr lang="en-IN"/>
          </a:p>
        </p:txBody>
      </p:sp>
    </p:spTree>
    <p:extLst>
      <p:ext uri="{BB962C8B-B14F-4D97-AF65-F5344CB8AC3E}">
        <p14:creationId xmlns:p14="http://schemas.microsoft.com/office/powerpoint/2010/main" val="40009685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5BFC46-8245-B1CE-E0D4-297C67DD5B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E54AE90-24ED-08E6-3A25-5CC11EB97E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0C7CDA-6EC7-637B-9F73-071084B3B9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6EA163-1F7B-4388-832D-5530AE046B18}" type="datetimeFigureOut">
              <a:rPr lang="en-IN" smtClean="0"/>
              <a:t>23-10-2025</a:t>
            </a:fld>
            <a:endParaRPr lang="en-IN"/>
          </a:p>
        </p:txBody>
      </p:sp>
      <p:sp>
        <p:nvSpPr>
          <p:cNvPr id="5" name="Footer Placeholder 4">
            <a:extLst>
              <a:ext uri="{FF2B5EF4-FFF2-40B4-BE49-F238E27FC236}">
                <a16:creationId xmlns:a16="http://schemas.microsoft.com/office/drawing/2014/main" id="{7ABCCB43-15F7-6EAC-4C61-5277058CA5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21A8C31-7B7C-EA99-04F7-7CE5E9B923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13BDA8-2BDC-40E5-A6D3-FAE43E266F63}" type="slidenum">
              <a:rPr lang="en-IN" smtClean="0"/>
              <a:t>‹#›</a:t>
            </a:fld>
            <a:endParaRPr lang="en-IN"/>
          </a:p>
        </p:txBody>
      </p:sp>
    </p:spTree>
    <p:extLst>
      <p:ext uri="{BB962C8B-B14F-4D97-AF65-F5344CB8AC3E}">
        <p14:creationId xmlns:p14="http://schemas.microsoft.com/office/powerpoint/2010/main" val="36225044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26B99-DB66-4C57-4B74-DF7385C33A26}"/>
              </a:ext>
            </a:extLst>
          </p:cNvPr>
          <p:cNvSpPr>
            <a:spLocks noGrp="1"/>
          </p:cNvSpPr>
          <p:nvPr>
            <p:ph type="ctrTitle"/>
          </p:nvPr>
        </p:nvSpPr>
        <p:spPr>
          <a:xfrm>
            <a:off x="2678654" y="2396266"/>
            <a:ext cx="6551407" cy="2065468"/>
          </a:xfrm>
        </p:spPr>
        <p:txBody>
          <a:bodyPr>
            <a:normAutofit/>
          </a:bodyPr>
          <a:lstStyle/>
          <a:p>
            <a:r>
              <a:rPr lang="en-US" dirty="0" err="1">
                <a:solidFill>
                  <a:schemeClr val="accent6">
                    <a:lumMod val="75000"/>
                  </a:schemeClr>
                </a:solidFill>
                <a:latin typeface="Times New Roman" panose="02020603050405020304" pitchFamily="18" charset="0"/>
                <a:cs typeface="Times New Roman" panose="02020603050405020304" pitchFamily="18" charset="0"/>
              </a:rPr>
              <a:t>Edge</a:t>
            </a:r>
            <a:r>
              <a:rPr lang="en-US" dirty="0" err="1">
                <a:solidFill>
                  <a:schemeClr val="accent1">
                    <a:lumMod val="75000"/>
                  </a:schemeClr>
                </a:solidFill>
                <a:latin typeface="Times New Roman" panose="02020603050405020304" pitchFamily="18" charset="0"/>
                <a:cs typeface="Times New Roman" panose="02020603050405020304" pitchFamily="18" charset="0"/>
              </a:rPr>
              <a:t>Net</a:t>
            </a:r>
            <a:br>
              <a:rPr lang="en-US" sz="1000" dirty="0">
                <a:solidFill>
                  <a:schemeClr val="accent1">
                    <a:lumMod val="75000"/>
                  </a:schemeClr>
                </a:solidFill>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sz="2000" dirty="0">
                <a:solidFill>
                  <a:schemeClr val="accent4">
                    <a:lumMod val="50000"/>
                  </a:schemeClr>
                </a:solidFill>
                <a:latin typeface="Times New Roman" panose="02020603050405020304" pitchFamily="18" charset="0"/>
                <a:cs typeface="Times New Roman" panose="02020603050405020304" pitchFamily="18" charset="0"/>
              </a:rPr>
              <a:t>A small compatible task specific model for Edge devices</a:t>
            </a:r>
            <a:endParaRPr lang="en-IN" sz="2000" dirty="0">
              <a:solidFill>
                <a:schemeClr val="accent4">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5824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06726A8F-1671-2DB7-92AA-E6A9796B9682}"/>
              </a:ext>
            </a:extLst>
          </p:cNvPr>
          <p:cNvSpPr/>
          <p:nvPr/>
        </p:nvSpPr>
        <p:spPr>
          <a:xfrm>
            <a:off x="4717826" y="2635026"/>
            <a:ext cx="2123440" cy="3729952"/>
          </a:xfrm>
          <a:prstGeom prst="roundRect">
            <a:avLst/>
          </a:prstGeom>
          <a:solidFill>
            <a:schemeClr val="bg1">
              <a:lumMod val="95000"/>
            </a:schemeClr>
          </a:solid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07562681-177F-1FA0-9E6D-7130099D4BA3}"/>
              </a:ext>
            </a:extLst>
          </p:cNvPr>
          <p:cNvSpPr/>
          <p:nvPr/>
        </p:nvSpPr>
        <p:spPr>
          <a:xfrm>
            <a:off x="5275643" y="1663452"/>
            <a:ext cx="644179" cy="632466"/>
          </a:xfrm>
          <a:prstGeom prst="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97BFD84B-5267-0D65-D728-E2943A00C1C0}"/>
              </a:ext>
            </a:extLst>
          </p:cNvPr>
          <p:cNvSpPr/>
          <p:nvPr/>
        </p:nvSpPr>
        <p:spPr>
          <a:xfrm>
            <a:off x="5334554" y="1723605"/>
            <a:ext cx="644179" cy="632466"/>
          </a:xfrm>
          <a:prstGeom prst="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4B5292E3-3EA2-9D4F-EAF6-E47E86FEC389}"/>
              </a:ext>
            </a:extLst>
          </p:cNvPr>
          <p:cNvSpPr/>
          <p:nvPr/>
        </p:nvSpPr>
        <p:spPr>
          <a:xfrm>
            <a:off x="5393465" y="1792118"/>
            <a:ext cx="644179" cy="632466"/>
          </a:xfrm>
          <a:prstGeom prst="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8EBF6034-DB43-D114-C755-A362DED18153}"/>
              </a:ext>
            </a:extLst>
          </p:cNvPr>
          <p:cNvSpPr/>
          <p:nvPr/>
        </p:nvSpPr>
        <p:spPr>
          <a:xfrm>
            <a:off x="5452376" y="1852271"/>
            <a:ext cx="644179" cy="632466"/>
          </a:xfrm>
          <a:prstGeom prst="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D0E27E4B-443C-4447-5098-00CEE222995D}"/>
              </a:ext>
            </a:extLst>
          </p:cNvPr>
          <p:cNvSpPr txBox="1"/>
          <p:nvPr/>
        </p:nvSpPr>
        <p:spPr>
          <a:xfrm>
            <a:off x="6155465" y="1936407"/>
            <a:ext cx="1295397" cy="415498"/>
          </a:xfrm>
          <a:prstGeom prst="rect">
            <a:avLst/>
          </a:prstGeom>
          <a:solidFill>
            <a:schemeClr val="bg1"/>
          </a:solidFill>
        </p:spPr>
        <p:txBody>
          <a:bodyPr wrap="square" rtlCol="0">
            <a:spAutoFit/>
          </a:bodyPr>
          <a:lstStyle/>
          <a:p>
            <a:pPr algn="ctr"/>
            <a:r>
              <a:rPr lang="en-US" sz="1050" b="1" dirty="0"/>
              <a:t>Input Feature Map</a:t>
            </a:r>
          </a:p>
          <a:p>
            <a:pPr algn="ctr"/>
            <a:r>
              <a:rPr lang="en-US" sz="1050" b="1" dirty="0"/>
              <a:t>(C=128, H, W)</a:t>
            </a:r>
            <a:endParaRPr lang="en-IN" sz="1050" b="1" dirty="0">
              <a:latin typeface="Times New Roman" panose="02020603050405020304" pitchFamily="18" charset="0"/>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46A61217-3764-AB68-EB48-4378AC2B12AE}"/>
              </a:ext>
            </a:extLst>
          </p:cNvPr>
          <p:cNvSpPr/>
          <p:nvPr/>
        </p:nvSpPr>
        <p:spPr>
          <a:xfrm>
            <a:off x="4981986" y="2889026"/>
            <a:ext cx="1584960" cy="61976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b="1" dirty="0">
                <a:solidFill>
                  <a:schemeClr val="tx1"/>
                </a:solidFill>
                <a:latin typeface="Times New Roman" panose="02020603050405020304" pitchFamily="18" charset="0"/>
                <a:cs typeface="Times New Roman" panose="02020603050405020304" pitchFamily="18" charset="0"/>
              </a:rPr>
              <a:t>AdaptiveAvgPool2d</a:t>
            </a:r>
          </a:p>
          <a:p>
            <a:pPr algn="ctr"/>
            <a:r>
              <a:rPr lang="en-IN" sz="1100" b="1" dirty="0">
                <a:solidFill>
                  <a:schemeClr val="tx1"/>
                </a:solidFill>
                <a:latin typeface="Times New Roman" panose="02020603050405020304" pitchFamily="18" charset="0"/>
                <a:cs typeface="Times New Roman" panose="02020603050405020304" pitchFamily="18" charset="0"/>
              </a:rPr>
              <a:t>Output: (128, 1, 1)</a:t>
            </a:r>
          </a:p>
        </p:txBody>
      </p:sp>
      <p:sp>
        <p:nvSpPr>
          <p:cNvPr id="13" name="Rectangle: Rounded Corners 12">
            <a:extLst>
              <a:ext uri="{FF2B5EF4-FFF2-40B4-BE49-F238E27FC236}">
                <a16:creationId xmlns:a16="http://schemas.microsoft.com/office/drawing/2014/main" id="{9DF304C9-FC5E-7B61-6D9A-A4800735F54C}"/>
              </a:ext>
            </a:extLst>
          </p:cNvPr>
          <p:cNvSpPr/>
          <p:nvPr/>
        </p:nvSpPr>
        <p:spPr>
          <a:xfrm>
            <a:off x="4981986" y="3762786"/>
            <a:ext cx="1584960" cy="619760"/>
          </a:xfrm>
          <a:prstGeom prst="roundRect">
            <a:avLst/>
          </a:prstGeom>
          <a:solidFill>
            <a:srgbClr val="D5B8E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b="1" dirty="0">
                <a:solidFill>
                  <a:schemeClr val="tx1"/>
                </a:solidFill>
                <a:latin typeface="Times New Roman" panose="02020603050405020304" pitchFamily="18" charset="0"/>
                <a:cs typeface="Times New Roman" panose="02020603050405020304" pitchFamily="18" charset="0"/>
              </a:rPr>
              <a:t>Flatten</a:t>
            </a:r>
          </a:p>
          <a:p>
            <a:pPr algn="ctr"/>
            <a:r>
              <a:rPr lang="en-IN" sz="1100" b="1" dirty="0">
                <a:solidFill>
                  <a:schemeClr val="tx1"/>
                </a:solidFill>
                <a:latin typeface="Times New Roman" panose="02020603050405020304" pitchFamily="18" charset="0"/>
                <a:cs typeface="Times New Roman" panose="02020603050405020304" pitchFamily="18" charset="0"/>
              </a:rPr>
              <a:t>Output: (128,)</a:t>
            </a:r>
          </a:p>
        </p:txBody>
      </p:sp>
      <p:sp>
        <p:nvSpPr>
          <p:cNvPr id="14" name="Rectangle: Rounded Corners 13">
            <a:extLst>
              <a:ext uri="{FF2B5EF4-FFF2-40B4-BE49-F238E27FC236}">
                <a16:creationId xmlns:a16="http://schemas.microsoft.com/office/drawing/2014/main" id="{07159120-C80B-B48F-F6D3-724E058037BE}"/>
              </a:ext>
            </a:extLst>
          </p:cNvPr>
          <p:cNvSpPr/>
          <p:nvPr/>
        </p:nvSpPr>
        <p:spPr>
          <a:xfrm>
            <a:off x="4981986" y="4636546"/>
            <a:ext cx="1584960" cy="61976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b="1" dirty="0">
                <a:solidFill>
                  <a:schemeClr val="tx1"/>
                </a:solidFill>
                <a:latin typeface="Times New Roman" panose="02020603050405020304" pitchFamily="18" charset="0"/>
                <a:cs typeface="Times New Roman" panose="02020603050405020304" pitchFamily="18" charset="0"/>
              </a:rPr>
              <a:t>Linear(128→128)</a:t>
            </a:r>
          </a:p>
        </p:txBody>
      </p:sp>
      <p:sp>
        <p:nvSpPr>
          <p:cNvPr id="15" name="Rectangle: Rounded Corners 14">
            <a:extLst>
              <a:ext uri="{FF2B5EF4-FFF2-40B4-BE49-F238E27FC236}">
                <a16:creationId xmlns:a16="http://schemas.microsoft.com/office/drawing/2014/main" id="{E0BAF1F0-93CD-3766-FE2C-B771541458C1}"/>
              </a:ext>
            </a:extLst>
          </p:cNvPr>
          <p:cNvSpPr/>
          <p:nvPr/>
        </p:nvSpPr>
        <p:spPr>
          <a:xfrm>
            <a:off x="4981986" y="5510306"/>
            <a:ext cx="1584960" cy="619760"/>
          </a:xfrm>
          <a:prstGeom prst="roundRect">
            <a:avLst/>
          </a:prstGeom>
          <a:solidFill>
            <a:srgbClr val="D5B8E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Sigmoid Activation</a:t>
            </a:r>
          </a:p>
          <a:p>
            <a:pPr algn="ctr"/>
            <a:r>
              <a:rPr lang="en-US" sz="1100" b="1" dirty="0">
                <a:solidFill>
                  <a:schemeClr val="tx1"/>
                </a:solidFill>
                <a:latin typeface="Times New Roman" panose="02020603050405020304" pitchFamily="18" charset="0"/>
                <a:cs typeface="Times New Roman" panose="02020603050405020304" pitchFamily="18" charset="0"/>
              </a:rPr>
              <a:t>Ω Gate Output: (128,)</a:t>
            </a:r>
            <a:endParaRPr lang="en-IN" sz="1100" b="1" dirty="0">
              <a:solidFill>
                <a:schemeClr val="tx1"/>
              </a:solidFill>
              <a:latin typeface="Times New Roman" panose="02020603050405020304" pitchFamily="18" charset="0"/>
              <a:cs typeface="Times New Roman" panose="02020603050405020304" pitchFamily="18" charset="0"/>
            </a:endParaRPr>
          </a:p>
        </p:txBody>
      </p:sp>
      <p:cxnSp>
        <p:nvCxnSpPr>
          <p:cNvPr id="17" name="Straight Arrow Connector 16">
            <a:extLst>
              <a:ext uri="{FF2B5EF4-FFF2-40B4-BE49-F238E27FC236}">
                <a16:creationId xmlns:a16="http://schemas.microsoft.com/office/drawing/2014/main" id="{723FB0E3-0A35-F093-A064-3C236AA2F82C}"/>
              </a:ext>
            </a:extLst>
          </p:cNvPr>
          <p:cNvCxnSpPr>
            <a:stCxn id="6" idx="2"/>
            <a:endCxn id="12" idx="0"/>
          </p:cNvCxnSpPr>
          <p:nvPr/>
        </p:nvCxnSpPr>
        <p:spPr>
          <a:xfrm>
            <a:off x="5774466" y="2484737"/>
            <a:ext cx="0" cy="4042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2F8456F6-EF43-B7CA-6BE6-BD21D9CA4188}"/>
              </a:ext>
            </a:extLst>
          </p:cNvPr>
          <p:cNvCxnSpPr>
            <a:stCxn id="12" idx="2"/>
            <a:endCxn id="13" idx="0"/>
          </p:cNvCxnSpPr>
          <p:nvPr/>
        </p:nvCxnSpPr>
        <p:spPr>
          <a:xfrm>
            <a:off x="5774466" y="3508786"/>
            <a:ext cx="0" cy="254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D8348012-FBC5-8CEA-75AF-6034AC0EA69A}"/>
              </a:ext>
            </a:extLst>
          </p:cNvPr>
          <p:cNvCxnSpPr>
            <a:stCxn id="13" idx="2"/>
            <a:endCxn id="14" idx="0"/>
          </p:cNvCxnSpPr>
          <p:nvPr/>
        </p:nvCxnSpPr>
        <p:spPr>
          <a:xfrm>
            <a:off x="5774466" y="4382546"/>
            <a:ext cx="0" cy="254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1207F2AD-61A4-0E48-B857-0F9D47964E28}"/>
              </a:ext>
            </a:extLst>
          </p:cNvPr>
          <p:cNvCxnSpPr>
            <a:stCxn id="14" idx="2"/>
            <a:endCxn id="15" idx="0"/>
          </p:cNvCxnSpPr>
          <p:nvPr/>
        </p:nvCxnSpPr>
        <p:spPr>
          <a:xfrm>
            <a:off x="5774466" y="5256306"/>
            <a:ext cx="0" cy="254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Rectangle: Rounded Corners 26">
            <a:extLst>
              <a:ext uri="{FF2B5EF4-FFF2-40B4-BE49-F238E27FC236}">
                <a16:creationId xmlns:a16="http://schemas.microsoft.com/office/drawing/2014/main" id="{13AD61C5-6298-A027-0B76-CC0E0DAEC5FA}"/>
              </a:ext>
            </a:extLst>
          </p:cNvPr>
          <p:cNvSpPr/>
          <p:nvPr/>
        </p:nvSpPr>
        <p:spPr>
          <a:xfrm>
            <a:off x="2431826" y="867187"/>
            <a:ext cx="6624320" cy="5689600"/>
          </a:xfrm>
          <a:prstGeom prst="roundRect">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E7152608-706F-8F51-1A4D-4AEB2F3C91CE}"/>
              </a:ext>
            </a:extLst>
          </p:cNvPr>
          <p:cNvSpPr txBox="1"/>
          <p:nvPr/>
        </p:nvSpPr>
        <p:spPr>
          <a:xfrm>
            <a:off x="3930425" y="1010999"/>
            <a:ext cx="368808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Omega Gate Block (per feature level)</a:t>
            </a:r>
            <a:endParaRPr lang="en-IN"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45926379-5EFF-5E88-B964-535E2B1ECC38}"/>
              </a:ext>
            </a:extLst>
          </p:cNvPr>
          <p:cNvSpPr txBox="1"/>
          <p:nvPr/>
        </p:nvSpPr>
        <p:spPr>
          <a:xfrm>
            <a:off x="759012" y="301213"/>
            <a:ext cx="2604414" cy="369332"/>
          </a:xfrm>
          <a:prstGeom prst="rect">
            <a:avLst/>
          </a:prstGeom>
          <a:noFill/>
        </p:spPr>
        <p:txBody>
          <a:bodyPr wrap="square" rtlCol="0">
            <a:spAutoFit/>
          </a:bodyPr>
          <a:lstStyle/>
          <a:p>
            <a:r>
              <a:rPr lang="en-US" dirty="0">
                <a:solidFill>
                  <a:schemeClr val="accent6">
                    <a:lumMod val="75000"/>
                  </a:schemeClr>
                </a:solidFill>
                <a:latin typeface="Times New Roman" panose="02020603050405020304" pitchFamily="18" charset="0"/>
                <a:cs typeface="Times New Roman" panose="02020603050405020304" pitchFamily="18" charset="0"/>
              </a:rPr>
              <a:t>Omega gate block</a:t>
            </a:r>
            <a:endParaRPr lang="en-IN" dirty="0">
              <a:solidFill>
                <a:schemeClr val="accent6">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4324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FF0E6-586D-54D6-633A-24A3CB0C1A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9E2305-6D43-E372-A9AD-5A78D830D87A}"/>
              </a:ext>
            </a:extLst>
          </p:cNvPr>
          <p:cNvSpPr>
            <a:spLocks noGrp="1"/>
          </p:cNvSpPr>
          <p:nvPr>
            <p:ph type="ctrTitle"/>
          </p:nvPr>
        </p:nvSpPr>
        <p:spPr>
          <a:xfrm>
            <a:off x="903643" y="806223"/>
            <a:ext cx="4173968" cy="573126"/>
          </a:xfrm>
        </p:spPr>
        <p:txBody>
          <a:bodyPr>
            <a:normAutofit fontScale="90000"/>
          </a:bodyPr>
          <a:lstStyle/>
          <a:p>
            <a:r>
              <a:rPr lang="en-US" sz="3600" dirty="0">
                <a:solidFill>
                  <a:schemeClr val="accent6">
                    <a:lumMod val="75000"/>
                  </a:schemeClr>
                </a:solidFill>
                <a:latin typeface="Times New Roman" panose="02020603050405020304" pitchFamily="18" charset="0"/>
                <a:cs typeface="Times New Roman" panose="02020603050405020304" pitchFamily="18" charset="0"/>
              </a:rPr>
              <a:t>Proposed Architecture</a:t>
            </a:r>
            <a:endParaRPr lang="en-IN" sz="3600" dirty="0">
              <a:solidFill>
                <a:schemeClr val="accent6">
                  <a:lumMod val="75000"/>
                </a:schemeClr>
              </a:solidFill>
              <a:latin typeface="Times New Roman" panose="02020603050405020304" pitchFamily="18" charset="0"/>
              <a:cs typeface="Times New Roman" panose="02020603050405020304" pitchFamily="18" charset="0"/>
            </a:endParaRPr>
          </a:p>
        </p:txBody>
      </p:sp>
      <p:sp>
        <p:nvSpPr>
          <p:cNvPr id="3" name="Rectangle 1">
            <a:extLst>
              <a:ext uri="{FF2B5EF4-FFF2-40B4-BE49-F238E27FC236}">
                <a16:creationId xmlns:a16="http://schemas.microsoft.com/office/drawing/2014/main" id="{C792AB31-6F4A-ADE5-9C91-E8A481014565}"/>
              </a:ext>
            </a:extLst>
          </p:cNvPr>
          <p:cNvSpPr>
            <a:spLocks noChangeArrowheads="1"/>
          </p:cNvSpPr>
          <p:nvPr/>
        </p:nvSpPr>
        <p:spPr bwMode="auto">
          <a:xfrm>
            <a:off x="1108036" y="2524715"/>
            <a:ext cx="8907333"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proposed Architecture</a:t>
            </a:r>
            <a:r>
              <a:rPr lang="en-US" altLang="en-US" sz="1600" dirty="0">
                <a:latin typeface="Times New Roman" panose="02020603050405020304" pitchFamily="18" charset="0"/>
                <a:cs typeface="Times New Roman" panose="02020603050405020304" pitchFamily="18" charset="0"/>
              </a:rPr>
              <a:t> combines all these modules to form a single object detection model that has a small memory foot print and works well on edge devices with less resources and small memory footprint.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6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600" dirty="0">
                <a:latin typeface="Times New Roman" panose="02020603050405020304" pitchFamily="18" charset="0"/>
                <a:cs typeface="Times New Roman" panose="02020603050405020304" pitchFamily="18" charset="0"/>
              </a:rPr>
              <a:t>The proposed architecture is depicted in the figure given.</a:t>
            </a:r>
            <a:endParaRPr kumimoji="0" lang="en-US" altLang="en-US" sz="16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47223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Rectangle: Rounded Corners 232">
            <a:extLst>
              <a:ext uri="{FF2B5EF4-FFF2-40B4-BE49-F238E27FC236}">
                <a16:creationId xmlns:a16="http://schemas.microsoft.com/office/drawing/2014/main" id="{7F052781-38FC-2D1B-B42B-46B4423C5C40}"/>
              </a:ext>
            </a:extLst>
          </p:cNvPr>
          <p:cNvSpPr/>
          <p:nvPr/>
        </p:nvSpPr>
        <p:spPr>
          <a:xfrm>
            <a:off x="2387599" y="4122692"/>
            <a:ext cx="3297185" cy="1676285"/>
          </a:xfrm>
          <a:prstGeom prst="roundRect">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96" name="Group 195">
            <a:extLst>
              <a:ext uri="{FF2B5EF4-FFF2-40B4-BE49-F238E27FC236}">
                <a16:creationId xmlns:a16="http://schemas.microsoft.com/office/drawing/2014/main" id="{91FF2189-7B75-AFE0-F137-960FAC01B9E2}"/>
              </a:ext>
            </a:extLst>
          </p:cNvPr>
          <p:cNvGrpSpPr/>
          <p:nvPr/>
        </p:nvGrpSpPr>
        <p:grpSpPr>
          <a:xfrm>
            <a:off x="2444946" y="1033303"/>
            <a:ext cx="1039411" cy="981501"/>
            <a:chOff x="1906087" y="1082179"/>
            <a:chExt cx="1039411" cy="981501"/>
          </a:xfrm>
        </p:grpSpPr>
        <p:sp>
          <p:nvSpPr>
            <p:cNvPr id="3" name="Trapezoid 2">
              <a:extLst>
                <a:ext uri="{FF2B5EF4-FFF2-40B4-BE49-F238E27FC236}">
                  <a16:creationId xmlns:a16="http://schemas.microsoft.com/office/drawing/2014/main" id="{6818E827-FE44-1DCD-0AD8-D03B1C13CC29}"/>
                </a:ext>
              </a:extLst>
            </p:cNvPr>
            <p:cNvSpPr/>
            <p:nvPr/>
          </p:nvSpPr>
          <p:spPr>
            <a:xfrm rot="5400000">
              <a:off x="1944822" y="1063005"/>
              <a:ext cx="981501" cy="1019850"/>
            </a:xfrm>
            <a:prstGeom prst="trapezoid">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TextBox 3">
              <a:extLst>
                <a:ext uri="{FF2B5EF4-FFF2-40B4-BE49-F238E27FC236}">
                  <a16:creationId xmlns:a16="http://schemas.microsoft.com/office/drawing/2014/main" id="{B3FC1685-BD9C-B98A-D46D-51335F6BA53A}"/>
                </a:ext>
              </a:extLst>
            </p:cNvPr>
            <p:cNvSpPr txBox="1"/>
            <p:nvPr/>
          </p:nvSpPr>
          <p:spPr>
            <a:xfrm>
              <a:off x="1906087" y="1415369"/>
              <a:ext cx="1032709" cy="261610"/>
            </a:xfrm>
            <a:prstGeom prst="rect">
              <a:avLst/>
            </a:prstGeom>
            <a:noFill/>
          </p:spPr>
          <p:txBody>
            <a:bodyPr wrap="square" rtlCol="0">
              <a:spAutoFit/>
            </a:bodyPr>
            <a:lstStyle/>
            <a:p>
              <a:pPr algn="ctr"/>
              <a:r>
                <a:rPr lang="en-US" sz="1100" b="1" dirty="0">
                  <a:latin typeface="Times New Roman" panose="02020603050405020304" pitchFamily="18" charset="0"/>
                  <a:cs typeface="Times New Roman" panose="02020603050405020304" pitchFamily="18" charset="0"/>
                </a:rPr>
                <a:t>Ghost NetV2</a:t>
              </a:r>
              <a:endParaRPr lang="en-IN" sz="1100" b="1" dirty="0">
                <a:latin typeface="Times New Roman" panose="02020603050405020304" pitchFamily="18" charset="0"/>
                <a:cs typeface="Times New Roman" panose="02020603050405020304" pitchFamily="18" charset="0"/>
              </a:endParaRPr>
            </a:p>
          </p:txBody>
        </p:sp>
      </p:grpSp>
      <p:cxnSp>
        <p:nvCxnSpPr>
          <p:cNvPr id="6" name="Straight Arrow Connector 5">
            <a:extLst>
              <a:ext uri="{FF2B5EF4-FFF2-40B4-BE49-F238E27FC236}">
                <a16:creationId xmlns:a16="http://schemas.microsoft.com/office/drawing/2014/main" id="{2AEBFF5C-A876-2466-208D-9A032CE6B059}"/>
              </a:ext>
            </a:extLst>
          </p:cNvPr>
          <p:cNvCxnSpPr>
            <a:cxnSpLocks/>
            <a:endCxn id="3" idx="2"/>
          </p:cNvCxnSpPr>
          <p:nvPr/>
        </p:nvCxnSpPr>
        <p:spPr>
          <a:xfrm>
            <a:off x="2088889" y="1521259"/>
            <a:ext cx="375618" cy="279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3" name="Parallelogram 72">
            <a:extLst>
              <a:ext uri="{FF2B5EF4-FFF2-40B4-BE49-F238E27FC236}">
                <a16:creationId xmlns:a16="http://schemas.microsoft.com/office/drawing/2014/main" id="{1BE4B4BA-271C-C3C2-9E3F-B87DC8040874}"/>
              </a:ext>
            </a:extLst>
          </p:cNvPr>
          <p:cNvSpPr/>
          <p:nvPr/>
        </p:nvSpPr>
        <p:spPr>
          <a:xfrm>
            <a:off x="4179774" y="1708231"/>
            <a:ext cx="1583256" cy="602464"/>
          </a:xfrm>
          <a:prstGeom prst="parallelogram">
            <a:avLst>
              <a:gd name="adj" fmla="val 120775"/>
            </a:avLst>
          </a:prstGeom>
          <a:solidFill>
            <a:srgbClr val="FBEC8F"/>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4" name="Parallelogram 73">
            <a:extLst>
              <a:ext uri="{FF2B5EF4-FFF2-40B4-BE49-F238E27FC236}">
                <a16:creationId xmlns:a16="http://schemas.microsoft.com/office/drawing/2014/main" id="{DC9D1213-FEE8-8E39-91A0-68AB46296B2B}"/>
              </a:ext>
            </a:extLst>
          </p:cNvPr>
          <p:cNvSpPr/>
          <p:nvPr/>
        </p:nvSpPr>
        <p:spPr>
          <a:xfrm>
            <a:off x="4404237" y="1400073"/>
            <a:ext cx="1312636" cy="457042"/>
          </a:xfrm>
          <a:prstGeom prst="parallelogram">
            <a:avLst>
              <a:gd name="adj" fmla="val 120775"/>
            </a:avLst>
          </a:prstGeom>
          <a:solidFill>
            <a:srgbClr val="FBEC8F"/>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5" name="Parallelogram 74">
            <a:extLst>
              <a:ext uri="{FF2B5EF4-FFF2-40B4-BE49-F238E27FC236}">
                <a16:creationId xmlns:a16="http://schemas.microsoft.com/office/drawing/2014/main" id="{9034459E-C4BF-E9A3-C51F-A29EAAA8A445}"/>
              </a:ext>
            </a:extLst>
          </p:cNvPr>
          <p:cNvSpPr/>
          <p:nvPr/>
        </p:nvSpPr>
        <p:spPr>
          <a:xfrm>
            <a:off x="4637711" y="1059023"/>
            <a:ext cx="1047073" cy="408568"/>
          </a:xfrm>
          <a:prstGeom prst="parallelogram">
            <a:avLst>
              <a:gd name="adj" fmla="val 120775"/>
            </a:avLst>
          </a:prstGeom>
          <a:solidFill>
            <a:srgbClr val="FBEC8F"/>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Parallelogram 75">
            <a:extLst>
              <a:ext uri="{FF2B5EF4-FFF2-40B4-BE49-F238E27FC236}">
                <a16:creationId xmlns:a16="http://schemas.microsoft.com/office/drawing/2014/main" id="{BC940DB4-9D4B-26A5-48C3-3889B931F1C5}"/>
              </a:ext>
            </a:extLst>
          </p:cNvPr>
          <p:cNvSpPr/>
          <p:nvPr/>
        </p:nvSpPr>
        <p:spPr>
          <a:xfrm>
            <a:off x="4867707" y="700660"/>
            <a:ext cx="844740" cy="332394"/>
          </a:xfrm>
          <a:prstGeom prst="parallelogram">
            <a:avLst>
              <a:gd name="adj" fmla="val 120775"/>
            </a:avLst>
          </a:prstGeom>
          <a:solidFill>
            <a:srgbClr val="FBEC8F"/>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7" name="Rectangle: Rounded Corners 76">
            <a:extLst>
              <a:ext uri="{FF2B5EF4-FFF2-40B4-BE49-F238E27FC236}">
                <a16:creationId xmlns:a16="http://schemas.microsoft.com/office/drawing/2014/main" id="{FBA7BE66-EFA1-C9F5-DB92-A3E9D4971C4E}"/>
              </a:ext>
            </a:extLst>
          </p:cNvPr>
          <p:cNvSpPr/>
          <p:nvPr/>
        </p:nvSpPr>
        <p:spPr>
          <a:xfrm>
            <a:off x="5852183" y="614100"/>
            <a:ext cx="634820" cy="1634271"/>
          </a:xfrm>
          <a:prstGeom prst="roundRect">
            <a:avLst/>
          </a:prstGeom>
          <a:solidFill>
            <a:schemeClr val="bg1">
              <a:lumMod val="95000"/>
            </a:schemeClr>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Rectangle: Rounded Corners 77">
            <a:extLst>
              <a:ext uri="{FF2B5EF4-FFF2-40B4-BE49-F238E27FC236}">
                <a16:creationId xmlns:a16="http://schemas.microsoft.com/office/drawing/2014/main" id="{ACD07E21-CF2F-0299-DB2C-05C21A2C4B70}"/>
              </a:ext>
            </a:extLst>
          </p:cNvPr>
          <p:cNvSpPr/>
          <p:nvPr/>
        </p:nvSpPr>
        <p:spPr>
          <a:xfrm>
            <a:off x="5945762" y="724898"/>
            <a:ext cx="445133" cy="242371"/>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tx1"/>
                </a:solidFill>
                <a:latin typeface="Times New Roman" panose="02020603050405020304" pitchFamily="18" charset="0"/>
                <a:cs typeface="Times New Roman" panose="02020603050405020304" pitchFamily="18" charset="0"/>
              </a:rPr>
              <a:t>1 X 1 Conv</a:t>
            </a:r>
            <a:endParaRPr lang="en-IN" sz="800" b="1" dirty="0">
              <a:solidFill>
                <a:schemeClr val="tx1"/>
              </a:solidFill>
              <a:latin typeface="Times New Roman" panose="02020603050405020304" pitchFamily="18" charset="0"/>
              <a:cs typeface="Times New Roman" panose="02020603050405020304" pitchFamily="18" charset="0"/>
            </a:endParaRPr>
          </a:p>
        </p:txBody>
      </p:sp>
      <p:sp>
        <p:nvSpPr>
          <p:cNvPr id="79" name="Rectangle: Rounded Corners 78">
            <a:extLst>
              <a:ext uri="{FF2B5EF4-FFF2-40B4-BE49-F238E27FC236}">
                <a16:creationId xmlns:a16="http://schemas.microsoft.com/office/drawing/2014/main" id="{FCBA9C1D-DCB6-EA9E-FE11-A8EDB7D54B5A}"/>
              </a:ext>
            </a:extLst>
          </p:cNvPr>
          <p:cNvSpPr/>
          <p:nvPr/>
        </p:nvSpPr>
        <p:spPr>
          <a:xfrm>
            <a:off x="5943233" y="1112691"/>
            <a:ext cx="445133" cy="242371"/>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tx1"/>
                </a:solidFill>
                <a:latin typeface="Times New Roman" panose="02020603050405020304" pitchFamily="18" charset="0"/>
                <a:cs typeface="Times New Roman" panose="02020603050405020304" pitchFamily="18" charset="0"/>
              </a:rPr>
              <a:t>1 X 1 Conv</a:t>
            </a:r>
            <a:endParaRPr lang="en-IN" sz="800" b="1" dirty="0">
              <a:solidFill>
                <a:schemeClr val="tx1"/>
              </a:solidFill>
              <a:latin typeface="Times New Roman" panose="02020603050405020304" pitchFamily="18" charset="0"/>
              <a:cs typeface="Times New Roman" panose="02020603050405020304" pitchFamily="18" charset="0"/>
            </a:endParaRPr>
          </a:p>
        </p:txBody>
      </p:sp>
      <p:sp>
        <p:nvSpPr>
          <p:cNvPr id="80" name="Rectangle: Rounded Corners 79">
            <a:extLst>
              <a:ext uri="{FF2B5EF4-FFF2-40B4-BE49-F238E27FC236}">
                <a16:creationId xmlns:a16="http://schemas.microsoft.com/office/drawing/2014/main" id="{3CE18235-650C-0671-1B1D-A9C26D84C2EA}"/>
              </a:ext>
            </a:extLst>
          </p:cNvPr>
          <p:cNvSpPr/>
          <p:nvPr/>
        </p:nvSpPr>
        <p:spPr>
          <a:xfrm>
            <a:off x="5940704" y="1500484"/>
            <a:ext cx="445133" cy="242371"/>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tx1"/>
                </a:solidFill>
                <a:latin typeface="Times New Roman" panose="02020603050405020304" pitchFamily="18" charset="0"/>
                <a:cs typeface="Times New Roman" panose="02020603050405020304" pitchFamily="18" charset="0"/>
              </a:rPr>
              <a:t>1 X 1 Conv</a:t>
            </a:r>
            <a:endParaRPr lang="en-IN" sz="800" b="1" dirty="0">
              <a:solidFill>
                <a:schemeClr val="tx1"/>
              </a:solidFill>
              <a:latin typeface="Times New Roman" panose="02020603050405020304" pitchFamily="18" charset="0"/>
              <a:cs typeface="Times New Roman" panose="02020603050405020304" pitchFamily="18" charset="0"/>
            </a:endParaRPr>
          </a:p>
        </p:txBody>
      </p:sp>
      <p:sp>
        <p:nvSpPr>
          <p:cNvPr id="81" name="Rectangle: Rounded Corners 80">
            <a:extLst>
              <a:ext uri="{FF2B5EF4-FFF2-40B4-BE49-F238E27FC236}">
                <a16:creationId xmlns:a16="http://schemas.microsoft.com/office/drawing/2014/main" id="{60769491-01B0-BDD2-4AD7-334F72D6E781}"/>
              </a:ext>
            </a:extLst>
          </p:cNvPr>
          <p:cNvSpPr/>
          <p:nvPr/>
        </p:nvSpPr>
        <p:spPr>
          <a:xfrm>
            <a:off x="5938175" y="1888277"/>
            <a:ext cx="445133" cy="242371"/>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tx1"/>
                </a:solidFill>
                <a:latin typeface="Times New Roman" panose="02020603050405020304" pitchFamily="18" charset="0"/>
                <a:cs typeface="Times New Roman" panose="02020603050405020304" pitchFamily="18" charset="0"/>
              </a:rPr>
              <a:t>1 X 1 Conv</a:t>
            </a:r>
            <a:endParaRPr lang="en-IN" sz="800" b="1" dirty="0">
              <a:solidFill>
                <a:schemeClr val="tx1"/>
              </a:solidFill>
              <a:latin typeface="Times New Roman" panose="02020603050405020304" pitchFamily="18" charset="0"/>
              <a:cs typeface="Times New Roman" panose="02020603050405020304" pitchFamily="18" charset="0"/>
            </a:endParaRPr>
          </a:p>
        </p:txBody>
      </p:sp>
      <p:sp>
        <p:nvSpPr>
          <p:cNvPr id="82" name="Rectangle: Rounded Corners 81">
            <a:extLst>
              <a:ext uri="{FF2B5EF4-FFF2-40B4-BE49-F238E27FC236}">
                <a16:creationId xmlns:a16="http://schemas.microsoft.com/office/drawing/2014/main" id="{77EE162C-55DE-78E5-2FC5-ABCCD5536C4D}"/>
              </a:ext>
            </a:extLst>
          </p:cNvPr>
          <p:cNvSpPr/>
          <p:nvPr/>
        </p:nvSpPr>
        <p:spPr>
          <a:xfrm>
            <a:off x="6999160" y="614100"/>
            <a:ext cx="634820" cy="1634271"/>
          </a:xfrm>
          <a:prstGeom prst="roundRect">
            <a:avLst/>
          </a:prstGeom>
          <a:solidFill>
            <a:schemeClr val="bg1">
              <a:lumMod val="95000"/>
            </a:schemeClr>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Rectangle: Rounded Corners 82">
            <a:extLst>
              <a:ext uri="{FF2B5EF4-FFF2-40B4-BE49-F238E27FC236}">
                <a16:creationId xmlns:a16="http://schemas.microsoft.com/office/drawing/2014/main" id="{8F381141-7E07-A5C6-738B-CA89C37BF7AB}"/>
              </a:ext>
            </a:extLst>
          </p:cNvPr>
          <p:cNvSpPr/>
          <p:nvPr/>
        </p:nvSpPr>
        <p:spPr>
          <a:xfrm>
            <a:off x="7092739" y="724898"/>
            <a:ext cx="445133" cy="242371"/>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tx1"/>
                </a:solidFill>
                <a:latin typeface="Times New Roman" panose="02020603050405020304" pitchFamily="18" charset="0"/>
                <a:cs typeface="Times New Roman" panose="02020603050405020304" pitchFamily="18" charset="0"/>
              </a:rPr>
              <a:t>3 X 3 Conv</a:t>
            </a:r>
            <a:endParaRPr lang="en-IN" sz="800" b="1" dirty="0">
              <a:solidFill>
                <a:schemeClr val="tx1"/>
              </a:solidFill>
              <a:latin typeface="Times New Roman" panose="02020603050405020304" pitchFamily="18" charset="0"/>
              <a:cs typeface="Times New Roman" panose="02020603050405020304" pitchFamily="18" charset="0"/>
            </a:endParaRPr>
          </a:p>
        </p:txBody>
      </p:sp>
      <p:sp>
        <p:nvSpPr>
          <p:cNvPr id="84" name="Rectangle: Rounded Corners 83">
            <a:extLst>
              <a:ext uri="{FF2B5EF4-FFF2-40B4-BE49-F238E27FC236}">
                <a16:creationId xmlns:a16="http://schemas.microsoft.com/office/drawing/2014/main" id="{3143BB21-13B4-D662-DBD1-90C8B742E024}"/>
              </a:ext>
            </a:extLst>
          </p:cNvPr>
          <p:cNvSpPr/>
          <p:nvPr/>
        </p:nvSpPr>
        <p:spPr>
          <a:xfrm>
            <a:off x="7090210" y="1112691"/>
            <a:ext cx="445133" cy="242371"/>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tx1"/>
                </a:solidFill>
                <a:latin typeface="Times New Roman" panose="02020603050405020304" pitchFamily="18" charset="0"/>
                <a:cs typeface="Times New Roman" panose="02020603050405020304" pitchFamily="18" charset="0"/>
              </a:rPr>
              <a:t>3 X 3 Conv</a:t>
            </a:r>
            <a:endParaRPr lang="en-IN" sz="800" b="1" dirty="0">
              <a:solidFill>
                <a:schemeClr val="tx1"/>
              </a:solidFill>
              <a:latin typeface="Times New Roman" panose="02020603050405020304" pitchFamily="18" charset="0"/>
              <a:cs typeface="Times New Roman" panose="02020603050405020304" pitchFamily="18" charset="0"/>
            </a:endParaRPr>
          </a:p>
        </p:txBody>
      </p:sp>
      <p:sp>
        <p:nvSpPr>
          <p:cNvPr id="85" name="Rectangle: Rounded Corners 84">
            <a:extLst>
              <a:ext uri="{FF2B5EF4-FFF2-40B4-BE49-F238E27FC236}">
                <a16:creationId xmlns:a16="http://schemas.microsoft.com/office/drawing/2014/main" id="{452DF295-2EBA-0654-B960-77B00B8D06DD}"/>
              </a:ext>
            </a:extLst>
          </p:cNvPr>
          <p:cNvSpPr/>
          <p:nvPr/>
        </p:nvSpPr>
        <p:spPr>
          <a:xfrm>
            <a:off x="7087681" y="1500484"/>
            <a:ext cx="445133" cy="242371"/>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tx1"/>
                </a:solidFill>
                <a:latin typeface="Times New Roman" panose="02020603050405020304" pitchFamily="18" charset="0"/>
                <a:cs typeface="Times New Roman" panose="02020603050405020304" pitchFamily="18" charset="0"/>
              </a:rPr>
              <a:t>3 X 3 Conv</a:t>
            </a:r>
            <a:endParaRPr lang="en-IN" sz="800" b="1" dirty="0">
              <a:solidFill>
                <a:schemeClr val="tx1"/>
              </a:solidFill>
              <a:latin typeface="Times New Roman" panose="02020603050405020304" pitchFamily="18" charset="0"/>
              <a:cs typeface="Times New Roman" panose="02020603050405020304" pitchFamily="18" charset="0"/>
            </a:endParaRPr>
          </a:p>
        </p:txBody>
      </p:sp>
      <p:sp>
        <p:nvSpPr>
          <p:cNvPr id="86" name="Rectangle: Rounded Corners 85">
            <a:extLst>
              <a:ext uri="{FF2B5EF4-FFF2-40B4-BE49-F238E27FC236}">
                <a16:creationId xmlns:a16="http://schemas.microsoft.com/office/drawing/2014/main" id="{2EA7BBDD-1B5A-8089-372D-A664CDE59442}"/>
              </a:ext>
            </a:extLst>
          </p:cNvPr>
          <p:cNvSpPr/>
          <p:nvPr/>
        </p:nvSpPr>
        <p:spPr>
          <a:xfrm>
            <a:off x="7085152" y="1888277"/>
            <a:ext cx="445133" cy="242371"/>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tx1"/>
                </a:solidFill>
                <a:latin typeface="Times New Roman" panose="02020603050405020304" pitchFamily="18" charset="0"/>
                <a:cs typeface="Times New Roman" panose="02020603050405020304" pitchFamily="18" charset="0"/>
              </a:rPr>
              <a:t>3 X 3 Conv</a:t>
            </a:r>
            <a:endParaRPr lang="en-IN" sz="800" b="1" dirty="0">
              <a:solidFill>
                <a:schemeClr val="tx1"/>
              </a:solidFill>
              <a:latin typeface="Times New Roman" panose="02020603050405020304" pitchFamily="18" charset="0"/>
              <a:cs typeface="Times New Roman" panose="02020603050405020304" pitchFamily="18" charset="0"/>
            </a:endParaRPr>
          </a:p>
        </p:txBody>
      </p:sp>
      <p:sp>
        <p:nvSpPr>
          <p:cNvPr id="87" name="Flowchart: Or 86">
            <a:extLst>
              <a:ext uri="{FF2B5EF4-FFF2-40B4-BE49-F238E27FC236}">
                <a16:creationId xmlns:a16="http://schemas.microsoft.com/office/drawing/2014/main" id="{BD749AC3-3723-D2C8-FA9A-F0C2E712B103}"/>
              </a:ext>
            </a:extLst>
          </p:cNvPr>
          <p:cNvSpPr/>
          <p:nvPr/>
        </p:nvSpPr>
        <p:spPr>
          <a:xfrm>
            <a:off x="6667206" y="745673"/>
            <a:ext cx="135310" cy="200821"/>
          </a:xfrm>
          <a:prstGeom prst="flowChartOr">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8" name="Flowchart: Or 87">
            <a:extLst>
              <a:ext uri="{FF2B5EF4-FFF2-40B4-BE49-F238E27FC236}">
                <a16:creationId xmlns:a16="http://schemas.microsoft.com/office/drawing/2014/main" id="{957D9F44-8343-CDDE-11D1-8F2DB14B4250}"/>
              </a:ext>
            </a:extLst>
          </p:cNvPr>
          <p:cNvSpPr/>
          <p:nvPr/>
        </p:nvSpPr>
        <p:spPr>
          <a:xfrm>
            <a:off x="6662780" y="1133466"/>
            <a:ext cx="135310" cy="200821"/>
          </a:xfrm>
          <a:prstGeom prst="flowChartOr">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Flowchart: Or 88">
            <a:extLst>
              <a:ext uri="{FF2B5EF4-FFF2-40B4-BE49-F238E27FC236}">
                <a16:creationId xmlns:a16="http://schemas.microsoft.com/office/drawing/2014/main" id="{01C59AAD-9167-F4D5-8FB9-C83DB1BACB9A}"/>
              </a:ext>
            </a:extLst>
          </p:cNvPr>
          <p:cNvSpPr/>
          <p:nvPr/>
        </p:nvSpPr>
        <p:spPr>
          <a:xfrm>
            <a:off x="6662780" y="1521259"/>
            <a:ext cx="135310" cy="200821"/>
          </a:xfrm>
          <a:prstGeom prst="flowChartOr">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0" name="Flowchart: Or 89">
            <a:extLst>
              <a:ext uri="{FF2B5EF4-FFF2-40B4-BE49-F238E27FC236}">
                <a16:creationId xmlns:a16="http://schemas.microsoft.com/office/drawing/2014/main" id="{50CB0AC3-0752-E348-BABF-716B6F557822}"/>
              </a:ext>
            </a:extLst>
          </p:cNvPr>
          <p:cNvSpPr/>
          <p:nvPr/>
        </p:nvSpPr>
        <p:spPr>
          <a:xfrm>
            <a:off x="6662780" y="1909052"/>
            <a:ext cx="135310" cy="200821"/>
          </a:xfrm>
          <a:prstGeom prst="flowChartOr">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1" name="Straight Arrow Connector 90">
            <a:extLst>
              <a:ext uri="{FF2B5EF4-FFF2-40B4-BE49-F238E27FC236}">
                <a16:creationId xmlns:a16="http://schemas.microsoft.com/office/drawing/2014/main" id="{4889081E-65F9-666B-2CA5-66006D83EDE5}"/>
              </a:ext>
            </a:extLst>
          </p:cNvPr>
          <p:cNvCxnSpPr>
            <a:cxnSpLocks/>
            <a:stCxn id="78" idx="3"/>
            <a:endCxn id="87" idx="2"/>
          </p:cNvCxnSpPr>
          <p:nvPr/>
        </p:nvCxnSpPr>
        <p:spPr>
          <a:xfrm>
            <a:off x="6390895" y="846083"/>
            <a:ext cx="27631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2" name="Straight Arrow Connector 91">
            <a:extLst>
              <a:ext uri="{FF2B5EF4-FFF2-40B4-BE49-F238E27FC236}">
                <a16:creationId xmlns:a16="http://schemas.microsoft.com/office/drawing/2014/main" id="{65BF8173-6544-3862-3AC5-7C8CEB0F1E50}"/>
              </a:ext>
            </a:extLst>
          </p:cNvPr>
          <p:cNvCxnSpPr>
            <a:stCxn id="87" idx="6"/>
            <a:endCxn id="83" idx="1"/>
          </p:cNvCxnSpPr>
          <p:nvPr/>
        </p:nvCxnSpPr>
        <p:spPr>
          <a:xfrm>
            <a:off x="6802516" y="846083"/>
            <a:ext cx="29022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3" name="Straight Arrow Connector 92">
            <a:extLst>
              <a:ext uri="{FF2B5EF4-FFF2-40B4-BE49-F238E27FC236}">
                <a16:creationId xmlns:a16="http://schemas.microsoft.com/office/drawing/2014/main" id="{414BDD91-1C99-C80D-AAFF-184DC03F6BCE}"/>
              </a:ext>
            </a:extLst>
          </p:cNvPr>
          <p:cNvCxnSpPr>
            <a:stCxn id="79" idx="3"/>
            <a:endCxn id="88" idx="2"/>
          </p:cNvCxnSpPr>
          <p:nvPr/>
        </p:nvCxnSpPr>
        <p:spPr>
          <a:xfrm>
            <a:off x="6388366" y="1233877"/>
            <a:ext cx="27441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4" name="Straight Arrow Connector 93">
            <a:extLst>
              <a:ext uri="{FF2B5EF4-FFF2-40B4-BE49-F238E27FC236}">
                <a16:creationId xmlns:a16="http://schemas.microsoft.com/office/drawing/2014/main" id="{219E5242-C9CB-FD07-75AB-FEB0119ED845}"/>
              </a:ext>
            </a:extLst>
          </p:cNvPr>
          <p:cNvCxnSpPr>
            <a:stCxn id="88" idx="6"/>
            <a:endCxn id="84" idx="1"/>
          </p:cNvCxnSpPr>
          <p:nvPr/>
        </p:nvCxnSpPr>
        <p:spPr>
          <a:xfrm>
            <a:off x="6798090" y="1233877"/>
            <a:ext cx="29212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5" name="Straight Arrow Connector 94">
            <a:extLst>
              <a:ext uri="{FF2B5EF4-FFF2-40B4-BE49-F238E27FC236}">
                <a16:creationId xmlns:a16="http://schemas.microsoft.com/office/drawing/2014/main" id="{74C15E7B-F765-BC24-A9C0-C4AA571D92A3}"/>
              </a:ext>
            </a:extLst>
          </p:cNvPr>
          <p:cNvCxnSpPr>
            <a:stCxn id="80" idx="3"/>
            <a:endCxn id="89" idx="2"/>
          </p:cNvCxnSpPr>
          <p:nvPr/>
        </p:nvCxnSpPr>
        <p:spPr>
          <a:xfrm>
            <a:off x="6385837" y="1621670"/>
            <a:ext cx="27694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6" name="Straight Arrow Connector 95">
            <a:extLst>
              <a:ext uri="{FF2B5EF4-FFF2-40B4-BE49-F238E27FC236}">
                <a16:creationId xmlns:a16="http://schemas.microsoft.com/office/drawing/2014/main" id="{5FD31922-CF58-A77B-4D94-E3C6744DDF4B}"/>
              </a:ext>
            </a:extLst>
          </p:cNvPr>
          <p:cNvCxnSpPr>
            <a:stCxn id="89" idx="6"/>
            <a:endCxn id="85" idx="1"/>
          </p:cNvCxnSpPr>
          <p:nvPr/>
        </p:nvCxnSpPr>
        <p:spPr>
          <a:xfrm>
            <a:off x="6798090" y="1621670"/>
            <a:ext cx="289591"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7" name="Straight Arrow Connector 96">
            <a:extLst>
              <a:ext uri="{FF2B5EF4-FFF2-40B4-BE49-F238E27FC236}">
                <a16:creationId xmlns:a16="http://schemas.microsoft.com/office/drawing/2014/main" id="{0979DAF1-0054-DD34-4ECC-18B27FD7182F}"/>
              </a:ext>
            </a:extLst>
          </p:cNvPr>
          <p:cNvCxnSpPr>
            <a:stCxn id="81" idx="3"/>
            <a:endCxn id="90" idx="2"/>
          </p:cNvCxnSpPr>
          <p:nvPr/>
        </p:nvCxnSpPr>
        <p:spPr>
          <a:xfrm>
            <a:off x="6383307" y="2009463"/>
            <a:ext cx="27947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8" name="Straight Arrow Connector 97">
            <a:extLst>
              <a:ext uri="{FF2B5EF4-FFF2-40B4-BE49-F238E27FC236}">
                <a16:creationId xmlns:a16="http://schemas.microsoft.com/office/drawing/2014/main" id="{0E405074-1332-467A-3EAC-8B0566ABC257}"/>
              </a:ext>
            </a:extLst>
          </p:cNvPr>
          <p:cNvCxnSpPr>
            <a:stCxn id="90" idx="6"/>
            <a:endCxn id="86" idx="1"/>
          </p:cNvCxnSpPr>
          <p:nvPr/>
        </p:nvCxnSpPr>
        <p:spPr>
          <a:xfrm>
            <a:off x="6798090" y="2009463"/>
            <a:ext cx="287062"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9" name="Straight Arrow Connector 98">
            <a:extLst>
              <a:ext uri="{FF2B5EF4-FFF2-40B4-BE49-F238E27FC236}">
                <a16:creationId xmlns:a16="http://schemas.microsoft.com/office/drawing/2014/main" id="{F5F3154A-5064-F92A-B91C-63D8147ABEEE}"/>
              </a:ext>
            </a:extLst>
          </p:cNvPr>
          <p:cNvCxnSpPr>
            <a:stCxn id="90" idx="0"/>
            <a:endCxn id="89" idx="4"/>
          </p:cNvCxnSpPr>
          <p:nvPr/>
        </p:nvCxnSpPr>
        <p:spPr>
          <a:xfrm flipV="1">
            <a:off x="6730435" y="1722080"/>
            <a:ext cx="0" cy="186972"/>
          </a:xfrm>
          <a:prstGeom prst="straightConnector1">
            <a:avLst/>
          </a:prstGeom>
          <a:ln>
            <a:prstDash val="dash"/>
            <a:tailEnd type="triangle"/>
          </a:ln>
        </p:spPr>
        <p:style>
          <a:lnRef idx="2">
            <a:schemeClr val="dk1"/>
          </a:lnRef>
          <a:fillRef idx="0">
            <a:schemeClr val="dk1"/>
          </a:fillRef>
          <a:effectRef idx="1">
            <a:schemeClr val="dk1"/>
          </a:effectRef>
          <a:fontRef idx="minor">
            <a:schemeClr val="tx1"/>
          </a:fontRef>
        </p:style>
      </p:cxnSp>
      <p:cxnSp>
        <p:nvCxnSpPr>
          <p:cNvPr id="100" name="Straight Arrow Connector 99">
            <a:extLst>
              <a:ext uri="{FF2B5EF4-FFF2-40B4-BE49-F238E27FC236}">
                <a16:creationId xmlns:a16="http://schemas.microsoft.com/office/drawing/2014/main" id="{80C23F34-B41C-9795-3CC5-BCFC04A195AA}"/>
              </a:ext>
            </a:extLst>
          </p:cNvPr>
          <p:cNvCxnSpPr>
            <a:stCxn id="89" idx="0"/>
            <a:endCxn id="88" idx="4"/>
          </p:cNvCxnSpPr>
          <p:nvPr/>
        </p:nvCxnSpPr>
        <p:spPr>
          <a:xfrm flipV="1">
            <a:off x="6730435" y="1334287"/>
            <a:ext cx="0" cy="186972"/>
          </a:xfrm>
          <a:prstGeom prst="straightConnector1">
            <a:avLst/>
          </a:prstGeom>
          <a:ln>
            <a:prstDash val="dash"/>
            <a:tailEnd type="triangle"/>
          </a:ln>
        </p:spPr>
        <p:style>
          <a:lnRef idx="2">
            <a:schemeClr val="dk1"/>
          </a:lnRef>
          <a:fillRef idx="0">
            <a:schemeClr val="dk1"/>
          </a:fillRef>
          <a:effectRef idx="1">
            <a:schemeClr val="dk1"/>
          </a:effectRef>
          <a:fontRef idx="minor">
            <a:schemeClr val="tx1"/>
          </a:fontRef>
        </p:style>
      </p:cxnSp>
      <p:cxnSp>
        <p:nvCxnSpPr>
          <p:cNvPr id="101" name="Straight Arrow Connector 100">
            <a:extLst>
              <a:ext uri="{FF2B5EF4-FFF2-40B4-BE49-F238E27FC236}">
                <a16:creationId xmlns:a16="http://schemas.microsoft.com/office/drawing/2014/main" id="{ADA90A66-E2F5-B86E-D09B-1C991D2C4D3C}"/>
              </a:ext>
            </a:extLst>
          </p:cNvPr>
          <p:cNvCxnSpPr>
            <a:stCxn id="88" idx="0"/>
            <a:endCxn id="87" idx="4"/>
          </p:cNvCxnSpPr>
          <p:nvPr/>
        </p:nvCxnSpPr>
        <p:spPr>
          <a:xfrm flipV="1">
            <a:off x="6730435" y="946494"/>
            <a:ext cx="4426" cy="186972"/>
          </a:xfrm>
          <a:prstGeom prst="straightConnector1">
            <a:avLst/>
          </a:prstGeom>
          <a:ln>
            <a:prstDash val="dash"/>
            <a:tailEnd type="triangle"/>
          </a:ln>
        </p:spPr>
        <p:style>
          <a:lnRef idx="2">
            <a:schemeClr val="dk1"/>
          </a:lnRef>
          <a:fillRef idx="0">
            <a:schemeClr val="dk1"/>
          </a:fillRef>
          <a:effectRef idx="1">
            <a:schemeClr val="dk1"/>
          </a:effectRef>
          <a:fontRef idx="minor">
            <a:schemeClr val="tx1"/>
          </a:fontRef>
        </p:style>
      </p:cxnSp>
      <p:sp>
        <p:nvSpPr>
          <p:cNvPr id="102" name="Parallelogram 101">
            <a:extLst>
              <a:ext uri="{FF2B5EF4-FFF2-40B4-BE49-F238E27FC236}">
                <a16:creationId xmlns:a16="http://schemas.microsoft.com/office/drawing/2014/main" id="{82A11FE7-5367-0A48-46BF-689C04B502EA}"/>
              </a:ext>
            </a:extLst>
          </p:cNvPr>
          <p:cNvSpPr/>
          <p:nvPr/>
        </p:nvSpPr>
        <p:spPr>
          <a:xfrm>
            <a:off x="7707069" y="1677103"/>
            <a:ext cx="1583256" cy="602464"/>
          </a:xfrm>
          <a:prstGeom prst="parallelogram">
            <a:avLst>
              <a:gd name="adj" fmla="val 120775"/>
            </a:avLst>
          </a:prstGeom>
          <a:solidFill>
            <a:srgbClr val="B6F692"/>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3" name="Parallelogram 102">
            <a:extLst>
              <a:ext uri="{FF2B5EF4-FFF2-40B4-BE49-F238E27FC236}">
                <a16:creationId xmlns:a16="http://schemas.microsoft.com/office/drawing/2014/main" id="{EE895EF7-B477-9C6D-2BBF-B067F604E9A4}"/>
              </a:ext>
            </a:extLst>
          </p:cNvPr>
          <p:cNvSpPr/>
          <p:nvPr/>
        </p:nvSpPr>
        <p:spPr>
          <a:xfrm>
            <a:off x="7722501" y="1399753"/>
            <a:ext cx="1312636" cy="457042"/>
          </a:xfrm>
          <a:prstGeom prst="parallelogram">
            <a:avLst>
              <a:gd name="adj" fmla="val 120775"/>
            </a:avLst>
          </a:prstGeom>
          <a:solidFill>
            <a:srgbClr val="B6F692"/>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Parallelogram 103">
            <a:extLst>
              <a:ext uri="{FF2B5EF4-FFF2-40B4-BE49-F238E27FC236}">
                <a16:creationId xmlns:a16="http://schemas.microsoft.com/office/drawing/2014/main" id="{A14B5C64-8968-DDEE-ED55-E4C27D83355F}"/>
              </a:ext>
            </a:extLst>
          </p:cNvPr>
          <p:cNvSpPr/>
          <p:nvPr/>
        </p:nvSpPr>
        <p:spPr>
          <a:xfrm>
            <a:off x="7844231" y="1019205"/>
            <a:ext cx="1047073" cy="408568"/>
          </a:xfrm>
          <a:prstGeom prst="parallelogram">
            <a:avLst>
              <a:gd name="adj" fmla="val 120775"/>
            </a:avLst>
          </a:prstGeom>
          <a:solidFill>
            <a:srgbClr val="B6F692"/>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5" name="Parallelogram 104">
            <a:extLst>
              <a:ext uri="{FF2B5EF4-FFF2-40B4-BE49-F238E27FC236}">
                <a16:creationId xmlns:a16="http://schemas.microsoft.com/office/drawing/2014/main" id="{AF1590D6-4650-7614-8763-60D7DC133964}"/>
              </a:ext>
            </a:extLst>
          </p:cNvPr>
          <p:cNvSpPr/>
          <p:nvPr/>
        </p:nvSpPr>
        <p:spPr>
          <a:xfrm>
            <a:off x="7961122" y="679886"/>
            <a:ext cx="844740" cy="332394"/>
          </a:xfrm>
          <a:prstGeom prst="parallelogram">
            <a:avLst>
              <a:gd name="adj" fmla="val 120775"/>
            </a:avLst>
          </a:prstGeom>
          <a:solidFill>
            <a:srgbClr val="B6F692"/>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06" name="Straight Arrow Connector 105">
            <a:extLst>
              <a:ext uri="{FF2B5EF4-FFF2-40B4-BE49-F238E27FC236}">
                <a16:creationId xmlns:a16="http://schemas.microsoft.com/office/drawing/2014/main" id="{6A6812E0-7142-7A3A-D762-85B564BD9409}"/>
              </a:ext>
            </a:extLst>
          </p:cNvPr>
          <p:cNvCxnSpPr>
            <a:cxnSpLocks/>
            <a:stCxn id="76" idx="2"/>
            <a:endCxn id="78" idx="1"/>
          </p:cNvCxnSpPr>
          <p:nvPr/>
        </p:nvCxnSpPr>
        <p:spPr>
          <a:xfrm flipV="1">
            <a:off x="5511723" y="846084"/>
            <a:ext cx="434039" cy="207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7" name="Straight Arrow Connector 106">
            <a:extLst>
              <a:ext uri="{FF2B5EF4-FFF2-40B4-BE49-F238E27FC236}">
                <a16:creationId xmlns:a16="http://schemas.microsoft.com/office/drawing/2014/main" id="{A250E54B-CB96-BF06-10D9-B093203F465C}"/>
              </a:ext>
            </a:extLst>
          </p:cNvPr>
          <p:cNvCxnSpPr>
            <a:stCxn id="75" idx="2"/>
            <a:endCxn id="79" idx="1"/>
          </p:cNvCxnSpPr>
          <p:nvPr/>
        </p:nvCxnSpPr>
        <p:spPr>
          <a:xfrm flipV="1">
            <a:off x="5438060" y="1233877"/>
            <a:ext cx="505173" cy="2943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8" name="Straight Arrow Connector 107">
            <a:extLst>
              <a:ext uri="{FF2B5EF4-FFF2-40B4-BE49-F238E27FC236}">
                <a16:creationId xmlns:a16="http://schemas.microsoft.com/office/drawing/2014/main" id="{01D72286-81D4-53B9-0CE8-B4DBE5AF1469}"/>
              </a:ext>
            </a:extLst>
          </p:cNvPr>
          <p:cNvCxnSpPr>
            <a:stCxn id="74" idx="2"/>
            <a:endCxn id="80" idx="1"/>
          </p:cNvCxnSpPr>
          <p:nvPr/>
        </p:nvCxnSpPr>
        <p:spPr>
          <a:xfrm flipV="1">
            <a:off x="5440877" y="1621670"/>
            <a:ext cx="499827" cy="692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9" name="Straight Arrow Connector 108">
            <a:extLst>
              <a:ext uri="{FF2B5EF4-FFF2-40B4-BE49-F238E27FC236}">
                <a16:creationId xmlns:a16="http://schemas.microsoft.com/office/drawing/2014/main" id="{99D23476-6DBD-F018-5D65-0C1DC32948DD}"/>
              </a:ext>
            </a:extLst>
          </p:cNvPr>
          <p:cNvCxnSpPr>
            <a:stCxn id="73" idx="2"/>
            <a:endCxn id="81" idx="1"/>
          </p:cNvCxnSpPr>
          <p:nvPr/>
        </p:nvCxnSpPr>
        <p:spPr>
          <a:xfrm>
            <a:off x="5399217" y="2009463"/>
            <a:ext cx="538958"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0" name="Straight Arrow Connector 109">
            <a:extLst>
              <a:ext uri="{FF2B5EF4-FFF2-40B4-BE49-F238E27FC236}">
                <a16:creationId xmlns:a16="http://schemas.microsoft.com/office/drawing/2014/main" id="{4E622747-DA30-1691-C4D1-239CD75E63BA}"/>
              </a:ext>
            </a:extLst>
          </p:cNvPr>
          <p:cNvCxnSpPr>
            <a:stCxn id="83" idx="3"/>
            <a:endCxn id="105" idx="5"/>
          </p:cNvCxnSpPr>
          <p:nvPr/>
        </p:nvCxnSpPr>
        <p:spPr>
          <a:xfrm flipV="1">
            <a:off x="7537872" y="846083"/>
            <a:ext cx="623974"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1" name="Straight Arrow Connector 110">
            <a:extLst>
              <a:ext uri="{FF2B5EF4-FFF2-40B4-BE49-F238E27FC236}">
                <a16:creationId xmlns:a16="http://schemas.microsoft.com/office/drawing/2014/main" id="{11298047-0ECD-4247-0C57-CBBD9D8369B3}"/>
              </a:ext>
            </a:extLst>
          </p:cNvPr>
          <p:cNvCxnSpPr>
            <a:stCxn id="84" idx="3"/>
            <a:endCxn id="104" idx="5"/>
          </p:cNvCxnSpPr>
          <p:nvPr/>
        </p:nvCxnSpPr>
        <p:spPr>
          <a:xfrm flipV="1">
            <a:off x="7535343" y="1223489"/>
            <a:ext cx="555612" cy="1038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2" name="Straight Arrow Connector 111">
            <a:extLst>
              <a:ext uri="{FF2B5EF4-FFF2-40B4-BE49-F238E27FC236}">
                <a16:creationId xmlns:a16="http://schemas.microsoft.com/office/drawing/2014/main" id="{6F7E921B-A320-C828-97B8-242356125F15}"/>
              </a:ext>
            </a:extLst>
          </p:cNvPr>
          <p:cNvCxnSpPr>
            <a:stCxn id="85" idx="3"/>
            <a:endCxn id="103" idx="5"/>
          </p:cNvCxnSpPr>
          <p:nvPr/>
        </p:nvCxnSpPr>
        <p:spPr>
          <a:xfrm>
            <a:off x="7532814" y="1621670"/>
            <a:ext cx="465683" cy="660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3" name="Straight Arrow Connector 112">
            <a:extLst>
              <a:ext uri="{FF2B5EF4-FFF2-40B4-BE49-F238E27FC236}">
                <a16:creationId xmlns:a16="http://schemas.microsoft.com/office/drawing/2014/main" id="{000E8B96-AC6C-03FD-654A-FEDFEA6F83BE}"/>
              </a:ext>
            </a:extLst>
          </p:cNvPr>
          <p:cNvCxnSpPr>
            <a:stCxn id="86" idx="3"/>
            <a:endCxn id="102" idx="5"/>
          </p:cNvCxnSpPr>
          <p:nvPr/>
        </p:nvCxnSpPr>
        <p:spPr>
          <a:xfrm flipV="1">
            <a:off x="7530285" y="1978335"/>
            <a:ext cx="540597" cy="3112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4" name="Rectangle: Rounded Corners 123">
            <a:extLst>
              <a:ext uri="{FF2B5EF4-FFF2-40B4-BE49-F238E27FC236}">
                <a16:creationId xmlns:a16="http://schemas.microsoft.com/office/drawing/2014/main" id="{443FBAAF-B341-C93C-05D3-F4A036E96F4D}"/>
              </a:ext>
            </a:extLst>
          </p:cNvPr>
          <p:cNvSpPr/>
          <p:nvPr/>
        </p:nvSpPr>
        <p:spPr>
          <a:xfrm>
            <a:off x="3999468" y="466846"/>
            <a:ext cx="5448924" cy="2021840"/>
          </a:xfrm>
          <a:prstGeom prst="roundRect">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26" name="Straight Arrow Connector 125">
            <a:extLst>
              <a:ext uri="{FF2B5EF4-FFF2-40B4-BE49-F238E27FC236}">
                <a16:creationId xmlns:a16="http://schemas.microsoft.com/office/drawing/2014/main" id="{B2EB94D5-E9D3-321B-7D55-1A85E6B17C59}"/>
              </a:ext>
            </a:extLst>
          </p:cNvPr>
          <p:cNvCxnSpPr>
            <a:cxnSpLocks/>
            <a:stCxn id="4" idx="3"/>
            <a:endCxn id="124" idx="1"/>
          </p:cNvCxnSpPr>
          <p:nvPr/>
        </p:nvCxnSpPr>
        <p:spPr>
          <a:xfrm flipV="1">
            <a:off x="3477655" y="1477766"/>
            <a:ext cx="521813" cy="195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5" name="TextBox 134">
            <a:extLst>
              <a:ext uri="{FF2B5EF4-FFF2-40B4-BE49-F238E27FC236}">
                <a16:creationId xmlns:a16="http://schemas.microsoft.com/office/drawing/2014/main" id="{05EC28E9-3ED0-4B21-630C-BFC93D4145EF}"/>
              </a:ext>
            </a:extLst>
          </p:cNvPr>
          <p:cNvSpPr txBox="1"/>
          <p:nvPr/>
        </p:nvSpPr>
        <p:spPr>
          <a:xfrm>
            <a:off x="4269118" y="504366"/>
            <a:ext cx="702284" cy="276999"/>
          </a:xfrm>
          <a:prstGeom prst="rect">
            <a:avLst/>
          </a:prstGeom>
          <a:noFill/>
        </p:spPr>
        <p:txBody>
          <a:bodyPr wrap="square" rtlCol="0">
            <a:spAutoFit/>
          </a:bodyPr>
          <a:lstStyle/>
          <a:p>
            <a:r>
              <a:rPr lang="en-US" sz="1200" b="1" dirty="0" err="1">
                <a:latin typeface="Times New Roman" panose="02020603050405020304" pitchFamily="18" charset="0"/>
                <a:cs typeface="Times New Roman" panose="02020603050405020304" pitchFamily="18" charset="0"/>
              </a:rPr>
              <a:t>BiFPN</a:t>
            </a:r>
            <a:endParaRPr lang="en-IN" sz="1200" b="1" dirty="0">
              <a:latin typeface="Times New Roman" panose="02020603050405020304" pitchFamily="18" charset="0"/>
              <a:cs typeface="Times New Roman" panose="02020603050405020304" pitchFamily="18" charset="0"/>
            </a:endParaRPr>
          </a:p>
        </p:txBody>
      </p:sp>
      <p:sp>
        <p:nvSpPr>
          <p:cNvPr id="136" name="Rectangle: Rounded Corners 135">
            <a:extLst>
              <a:ext uri="{FF2B5EF4-FFF2-40B4-BE49-F238E27FC236}">
                <a16:creationId xmlns:a16="http://schemas.microsoft.com/office/drawing/2014/main" id="{BF0DEF5F-AEE2-16DA-6B05-B8ACDCCB51A1}"/>
              </a:ext>
            </a:extLst>
          </p:cNvPr>
          <p:cNvSpPr/>
          <p:nvPr/>
        </p:nvSpPr>
        <p:spPr>
          <a:xfrm>
            <a:off x="6648460" y="3002141"/>
            <a:ext cx="3251200" cy="631765"/>
          </a:xfrm>
          <a:prstGeom prst="roundRect">
            <a:avLst/>
          </a:prstGeom>
          <a:solidFill>
            <a:schemeClr val="bg1">
              <a:lumMod val="95000"/>
            </a:schemeClr>
          </a:solid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7" name="Rectangle: Rounded Corners 136">
            <a:extLst>
              <a:ext uri="{FF2B5EF4-FFF2-40B4-BE49-F238E27FC236}">
                <a16:creationId xmlns:a16="http://schemas.microsoft.com/office/drawing/2014/main" id="{A9D15108-6557-68AC-F3A5-4E63ABE739D3}"/>
              </a:ext>
            </a:extLst>
          </p:cNvPr>
          <p:cNvSpPr/>
          <p:nvPr/>
        </p:nvSpPr>
        <p:spPr>
          <a:xfrm>
            <a:off x="6727231" y="3130986"/>
            <a:ext cx="662909" cy="37592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imes New Roman" panose="02020603050405020304" pitchFamily="18" charset="0"/>
                <a:cs typeface="Times New Roman" panose="02020603050405020304" pitchFamily="18" charset="0"/>
              </a:rPr>
              <a:t>Omega gate</a:t>
            </a:r>
            <a:endParaRPr lang="en-IN" sz="1100" dirty="0">
              <a:solidFill>
                <a:schemeClr val="tx1"/>
              </a:solidFill>
              <a:latin typeface="Times New Roman" panose="02020603050405020304" pitchFamily="18" charset="0"/>
              <a:cs typeface="Times New Roman" panose="02020603050405020304" pitchFamily="18" charset="0"/>
            </a:endParaRPr>
          </a:p>
        </p:txBody>
      </p:sp>
      <p:sp>
        <p:nvSpPr>
          <p:cNvPr id="138" name="Rectangle: Rounded Corners 137">
            <a:extLst>
              <a:ext uri="{FF2B5EF4-FFF2-40B4-BE49-F238E27FC236}">
                <a16:creationId xmlns:a16="http://schemas.microsoft.com/office/drawing/2014/main" id="{1FC86E14-28FF-75C3-F2CF-D77041B07CF5}"/>
              </a:ext>
            </a:extLst>
          </p:cNvPr>
          <p:cNvSpPr/>
          <p:nvPr/>
        </p:nvSpPr>
        <p:spPr>
          <a:xfrm>
            <a:off x="7536844" y="3130986"/>
            <a:ext cx="662909" cy="37592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imes New Roman" panose="02020603050405020304" pitchFamily="18" charset="0"/>
                <a:cs typeface="Times New Roman" panose="02020603050405020304" pitchFamily="18" charset="0"/>
              </a:rPr>
              <a:t>Omega gate</a:t>
            </a:r>
            <a:endParaRPr lang="en-IN" sz="1100" dirty="0">
              <a:solidFill>
                <a:schemeClr val="tx1"/>
              </a:solidFill>
              <a:latin typeface="Times New Roman" panose="02020603050405020304" pitchFamily="18" charset="0"/>
              <a:cs typeface="Times New Roman" panose="02020603050405020304" pitchFamily="18" charset="0"/>
            </a:endParaRPr>
          </a:p>
        </p:txBody>
      </p:sp>
      <p:sp>
        <p:nvSpPr>
          <p:cNvPr id="139" name="Rectangle: Rounded Corners 138">
            <a:extLst>
              <a:ext uri="{FF2B5EF4-FFF2-40B4-BE49-F238E27FC236}">
                <a16:creationId xmlns:a16="http://schemas.microsoft.com/office/drawing/2014/main" id="{31A0C594-F4F2-9F6E-96E9-E505DC01BFF3}"/>
              </a:ext>
            </a:extLst>
          </p:cNvPr>
          <p:cNvSpPr/>
          <p:nvPr/>
        </p:nvSpPr>
        <p:spPr>
          <a:xfrm>
            <a:off x="8346457" y="3130986"/>
            <a:ext cx="662909" cy="37592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imes New Roman" panose="02020603050405020304" pitchFamily="18" charset="0"/>
                <a:cs typeface="Times New Roman" panose="02020603050405020304" pitchFamily="18" charset="0"/>
              </a:rPr>
              <a:t>Omega gate</a:t>
            </a:r>
            <a:endParaRPr lang="en-IN" sz="1100" dirty="0">
              <a:solidFill>
                <a:schemeClr val="tx1"/>
              </a:solidFill>
              <a:latin typeface="Times New Roman" panose="02020603050405020304" pitchFamily="18" charset="0"/>
              <a:cs typeface="Times New Roman" panose="02020603050405020304" pitchFamily="18" charset="0"/>
            </a:endParaRPr>
          </a:p>
        </p:txBody>
      </p:sp>
      <p:sp>
        <p:nvSpPr>
          <p:cNvPr id="140" name="Rectangle: Rounded Corners 139">
            <a:extLst>
              <a:ext uri="{FF2B5EF4-FFF2-40B4-BE49-F238E27FC236}">
                <a16:creationId xmlns:a16="http://schemas.microsoft.com/office/drawing/2014/main" id="{333AF8FE-6343-9C4B-8964-0BCADCA4B055}"/>
              </a:ext>
            </a:extLst>
          </p:cNvPr>
          <p:cNvSpPr/>
          <p:nvPr/>
        </p:nvSpPr>
        <p:spPr>
          <a:xfrm>
            <a:off x="9156070" y="3130986"/>
            <a:ext cx="662909" cy="37592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imes New Roman" panose="02020603050405020304" pitchFamily="18" charset="0"/>
                <a:cs typeface="Times New Roman" panose="02020603050405020304" pitchFamily="18" charset="0"/>
              </a:rPr>
              <a:t>Omega gate</a:t>
            </a:r>
            <a:endParaRPr lang="en-IN" sz="1100" dirty="0">
              <a:solidFill>
                <a:schemeClr val="tx1"/>
              </a:solidFill>
              <a:latin typeface="Times New Roman" panose="02020603050405020304" pitchFamily="18" charset="0"/>
              <a:cs typeface="Times New Roman" panose="02020603050405020304" pitchFamily="18" charset="0"/>
            </a:endParaRPr>
          </a:p>
        </p:txBody>
      </p:sp>
      <p:cxnSp>
        <p:nvCxnSpPr>
          <p:cNvPr id="150" name="Straight Arrow Connector 149">
            <a:extLst>
              <a:ext uri="{FF2B5EF4-FFF2-40B4-BE49-F238E27FC236}">
                <a16:creationId xmlns:a16="http://schemas.microsoft.com/office/drawing/2014/main" id="{A212053B-4A83-8815-EE9E-EC1C792D7347}"/>
              </a:ext>
            </a:extLst>
          </p:cNvPr>
          <p:cNvCxnSpPr>
            <a:cxnSpLocks/>
            <a:endCxn id="137" idx="0"/>
          </p:cNvCxnSpPr>
          <p:nvPr/>
        </p:nvCxnSpPr>
        <p:spPr>
          <a:xfrm>
            <a:off x="7058686" y="2744906"/>
            <a:ext cx="0" cy="3860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4" name="Straight Arrow Connector 153">
            <a:extLst>
              <a:ext uri="{FF2B5EF4-FFF2-40B4-BE49-F238E27FC236}">
                <a16:creationId xmlns:a16="http://schemas.microsoft.com/office/drawing/2014/main" id="{1364164B-43B4-E0A1-E2C6-A780C441C57E}"/>
              </a:ext>
            </a:extLst>
          </p:cNvPr>
          <p:cNvCxnSpPr>
            <a:cxnSpLocks/>
            <a:stCxn id="102" idx="4"/>
          </p:cNvCxnSpPr>
          <p:nvPr/>
        </p:nvCxnSpPr>
        <p:spPr>
          <a:xfrm>
            <a:off x="8498697" y="2279567"/>
            <a:ext cx="0" cy="4757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6" name="Straight Connector 155">
            <a:extLst>
              <a:ext uri="{FF2B5EF4-FFF2-40B4-BE49-F238E27FC236}">
                <a16:creationId xmlns:a16="http://schemas.microsoft.com/office/drawing/2014/main" id="{4F22D878-5AC9-247C-EAF9-641BBF7924FD}"/>
              </a:ext>
            </a:extLst>
          </p:cNvPr>
          <p:cNvCxnSpPr>
            <a:cxnSpLocks/>
          </p:cNvCxnSpPr>
          <p:nvPr/>
        </p:nvCxnSpPr>
        <p:spPr>
          <a:xfrm>
            <a:off x="7058686" y="2744906"/>
            <a:ext cx="2428839" cy="14155"/>
          </a:xfrm>
          <a:prstGeom prst="line">
            <a:avLst/>
          </a:prstGeom>
        </p:spPr>
        <p:style>
          <a:lnRef idx="1">
            <a:schemeClr val="dk1"/>
          </a:lnRef>
          <a:fillRef idx="0">
            <a:schemeClr val="dk1"/>
          </a:fillRef>
          <a:effectRef idx="0">
            <a:schemeClr val="dk1"/>
          </a:effectRef>
          <a:fontRef idx="minor">
            <a:schemeClr val="tx1"/>
          </a:fontRef>
        </p:style>
      </p:cxnSp>
      <p:cxnSp>
        <p:nvCxnSpPr>
          <p:cNvPr id="159" name="Straight Arrow Connector 158">
            <a:extLst>
              <a:ext uri="{FF2B5EF4-FFF2-40B4-BE49-F238E27FC236}">
                <a16:creationId xmlns:a16="http://schemas.microsoft.com/office/drawing/2014/main" id="{2DE53914-9F8C-6CD2-B0EB-DD33DE6C96DF}"/>
              </a:ext>
            </a:extLst>
          </p:cNvPr>
          <p:cNvCxnSpPr>
            <a:cxnSpLocks/>
            <a:endCxn id="138" idx="0"/>
          </p:cNvCxnSpPr>
          <p:nvPr/>
        </p:nvCxnSpPr>
        <p:spPr>
          <a:xfrm>
            <a:off x="7868299" y="2759061"/>
            <a:ext cx="0" cy="3719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2" name="Straight Arrow Connector 161">
            <a:extLst>
              <a:ext uri="{FF2B5EF4-FFF2-40B4-BE49-F238E27FC236}">
                <a16:creationId xmlns:a16="http://schemas.microsoft.com/office/drawing/2014/main" id="{027DF4ED-0B74-1792-C19A-004D1E7E903C}"/>
              </a:ext>
            </a:extLst>
          </p:cNvPr>
          <p:cNvCxnSpPr>
            <a:cxnSpLocks/>
            <a:endCxn id="139" idx="0"/>
          </p:cNvCxnSpPr>
          <p:nvPr/>
        </p:nvCxnSpPr>
        <p:spPr>
          <a:xfrm>
            <a:off x="8677912" y="2759061"/>
            <a:ext cx="0" cy="3719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5" name="Straight Arrow Connector 164">
            <a:extLst>
              <a:ext uri="{FF2B5EF4-FFF2-40B4-BE49-F238E27FC236}">
                <a16:creationId xmlns:a16="http://schemas.microsoft.com/office/drawing/2014/main" id="{41CA9C70-4D71-28A7-03A2-3FC12EF25E14}"/>
              </a:ext>
            </a:extLst>
          </p:cNvPr>
          <p:cNvCxnSpPr>
            <a:cxnSpLocks/>
            <a:endCxn id="140" idx="0"/>
          </p:cNvCxnSpPr>
          <p:nvPr/>
        </p:nvCxnSpPr>
        <p:spPr>
          <a:xfrm>
            <a:off x="9487525" y="2759061"/>
            <a:ext cx="0" cy="3719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2" name="TextBox 171">
            <a:extLst>
              <a:ext uri="{FF2B5EF4-FFF2-40B4-BE49-F238E27FC236}">
                <a16:creationId xmlns:a16="http://schemas.microsoft.com/office/drawing/2014/main" id="{335BC072-864E-A8C0-6A8E-C60D6FF7DA67}"/>
              </a:ext>
            </a:extLst>
          </p:cNvPr>
          <p:cNvSpPr txBox="1"/>
          <p:nvPr/>
        </p:nvSpPr>
        <p:spPr>
          <a:xfrm>
            <a:off x="6410067" y="2586643"/>
            <a:ext cx="702284" cy="415498"/>
          </a:xfrm>
          <a:prstGeom prst="rect">
            <a:avLst/>
          </a:prstGeom>
          <a:noFill/>
        </p:spPr>
        <p:txBody>
          <a:bodyPr wrap="square" rtlCol="0">
            <a:spAutoFit/>
          </a:bodyPr>
          <a:lstStyle/>
          <a:p>
            <a:pPr algn="ctr"/>
            <a:r>
              <a:rPr lang="en-US" sz="1050" b="1" dirty="0">
                <a:latin typeface="Times New Roman" panose="02020603050405020304" pitchFamily="18" charset="0"/>
                <a:cs typeface="Times New Roman" panose="02020603050405020304" pitchFamily="18" charset="0"/>
              </a:rPr>
              <a:t>Omega Gates</a:t>
            </a:r>
            <a:endParaRPr lang="en-IN" sz="1050" b="1" dirty="0">
              <a:latin typeface="Times New Roman" panose="02020603050405020304" pitchFamily="18" charset="0"/>
              <a:cs typeface="Times New Roman" panose="02020603050405020304" pitchFamily="18" charset="0"/>
            </a:endParaRPr>
          </a:p>
        </p:txBody>
      </p:sp>
      <p:cxnSp>
        <p:nvCxnSpPr>
          <p:cNvPr id="173" name="Straight Arrow Connector 172">
            <a:extLst>
              <a:ext uri="{FF2B5EF4-FFF2-40B4-BE49-F238E27FC236}">
                <a16:creationId xmlns:a16="http://schemas.microsoft.com/office/drawing/2014/main" id="{807E5057-6392-0134-6079-5CA991054D84}"/>
              </a:ext>
            </a:extLst>
          </p:cNvPr>
          <p:cNvCxnSpPr>
            <a:cxnSpLocks/>
          </p:cNvCxnSpPr>
          <p:nvPr/>
        </p:nvCxnSpPr>
        <p:spPr>
          <a:xfrm>
            <a:off x="7058687" y="3497983"/>
            <a:ext cx="0" cy="3860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4" name="Straight Connector 173">
            <a:extLst>
              <a:ext uri="{FF2B5EF4-FFF2-40B4-BE49-F238E27FC236}">
                <a16:creationId xmlns:a16="http://schemas.microsoft.com/office/drawing/2014/main" id="{0CB3866A-1D7A-FBAB-CD01-B7AE39A3D086}"/>
              </a:ext>
            </a:extLst>
          </p:cNvPr>
          <p:cNvCxnSpPr>
            <a:cxnSpLocks/>
          </p:cNvCxnSpPr>
          <p:nvPr/>
        </p:nvCxnSpPr>
        <p:spPr>
          <a:xfrm flipV="1">
            <a:off x="7058686" y="3884063"/>
            <a:ext cx="2428839" cy="14155"/>
          </a:xfrm>
          <a:prstGeom prst="line">
            <a:avLst/>
          </a:prstGeom>
        </p:spPr>
        <p:style>
          <a:lnRef idx="1">
            <a:schemeClr val="dk1"/>
          </a:lnRef>
          <a:fillRef idx="0">
            <a:schemeClr val="dk1"/>
          </a:fillRef>
          <a:effectRef idx="0">
            <a:schemeClr val="dk1"/>
          </a:effectRef>
          <a:fontRef idx="minor">
            <a:schemeClr val="tx1"/>
          </a:fontRef>
        </p:style>
      </p:cxnSp>
      <p:cxnSp>
        <p:nvCxnSpPr>
          <p:cNvPr id="175" name="Straight Arrow Connector 174">
            <a:extLst>
              <a:ext uri="{FF2B5EF4-FFF2-40B4-BE49-F238E27FC236}">
                <a16:creationId xmlns:a16="http://schemas.microsoft.com/office/drawing/2014/main" id="{AC45CB80-1C21-66C7-7293-1EB0B29A2480}"/>
              </a:ext>
            </a:extLst>
          </p:cNvPr>
          <p:cNvCxnSpPr>
            <a:cxnSpLocks/>
          </p:cNvCxnSpPr>
          <p:nvPr/>
        </p:nvCxnSpPr>
        <p:spPr>
          <a:xfrm>
            <a:off x="7868300" y="3512138"/>
            <a:ext cx="0" cy="3719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6" name="Straight Arrow Connector 175">
            <a:extLst>
              <a:ext uri="{FF2B5EF4-FFF2-40B4-BE49-F238E27FC236}">
                <a16:creationId xmlns:a16="http://schemas.microsoft.com/office/drawing/2014/main" id="{D11A3B26-D0EE-4748-DF48-0A2B5C4CFA7B}"/>
              </a:ext>
            </a:extLst>
          </p:cNvPr>
          <p:cNvCxnSpPr>
            <a:cxnSpLocks/>
          </p:cNvCxnSpPr>
          <p:nvPr/>
        </p:nvCxnSpPr>
        <p:spPr>
          <a:xfrm>
            <a:off x="8677913" y="3512138"/>
            <a:ext cx="0" cy="3719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7" name="Straight Arrow Connector 176">
            <a:extLst>
              <a:ext uri="{FF2B5EF4-FFF2-40B4-BE49-F238E27FC236}">
                <a16:creationId xmlns:a16="http://schemas.microsoft.com/office/drawing/2014/main" id="{F56C3A25-C5CA-D5F4-65EA-95AA2A5584F8}"/>
              </a:ext>
            </a:extLst>
          </p:cNvPr>
          <p:cNvCxnSpPr>
            <a:cxnSpLocks/>
          </p:cNvCxnSpPr>
          <p:nvPr/>
        </p:nvCxnSpPr>
        <p:spPr>
          <a:xfrm>
            <a:off x="9487526" y="3512138"/>
            <a:ext cx="0" cy="3719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1" name="TextBox 200">
            <a:extLst>
              <a:ext uri="{FF2B5EF4-FFF2-40B4-BE49-F238E27FC236}">
                <a16:creationId xmlns:a16="http://schemas.microsoft.com/office/drawing/2014/main" id="{18DC976B-E678-FFFA-EBFC-26AB0CB1F54B}"/>
              </a:ext>
            </a:extLst>
          </p:cNvPr>
          <p:cNvSpPr txBox="1"/>
          <p:nvPr/>
        </p:nvSpPr>
        <p:spPr>
          <a:xfrm>
            <a:off x="2637127" y="790813"/>
            <a:ext cx="890946" cy="276999"/>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Backbone</a:t>
            </a:r>
            <a:endParaRPr lang="en-IN" sz="1200" dirty="0">
              <a:latin typeface="Times New Roman" panose="02020603050405020304" pitchFamily="18" charset="0"/>
              <a:cs typeface="Times New Roman" panose="02020603050405020304" pitchFamily="18" charset="0"/>
            </a:endParaRPr>
          </a:p>
        </p:txBody>
      </p:sp>
      <p:sp>
        <p:nvSpPr>
          <p:cNvPr id="202" name="TextBox 201">
            <a:extLst>
              <a:ext uri="{FF2B5EF4-FFF2-40B4-BE49-F238E27FC236}">
                <a16:creationId xmlns:a16="http://schemas.microsoft.com/office/drawing/2014/main" id="{016E2992-9701-A1C5-2222-344A6AAFAAEA}"/>
              </a:ext>
            </a:extLst>
          </p:cNvPr>
          <p:cNvSpPr txBox="1"/>
          <p:nvPr/>
        </p:nvSpPr>
        <p:spPr>
          <a:xfrm>
            <a:off x="902419" y="2248371"/>
            <a:ext cx="986398" cy="276999"/>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Input Image</a:t>
            </a:r>
            <a:endParaRPr lang="en-IN" sz="1200" dirty="0">
              <a:latin typeface="Times New Roman" panose="02020603050405020304" pitchFamily="18" charset="0"/>
              <a:cs typeface="Times New Roman" panose="02020603050405020304" pitchFamily="18" charset="0"/>
            </a:endParaRPr>
          </a:p>
        </p:txBody>
      </p:sp>
      <p:pic>
        <p:nvPicPr>
          <p:cNvPr id="205" name="Picture 204">
            <a:extLst>
              <a:ext uri="{FF2B5EF4-FFF2-40B4-BE49-F238E27FC236}">
                <a16:creationId xmlns:a16="http://schemas.microsoft.com/office/drawing/2014/main" id="{75E95F64-5755-1AC6-5E94-2AE0E7A9FB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430" y="764343"/>
            <a:ext cx="1446377" cy="1446377"/>
          </a:xfrm>
          <a:prstGeom prst="rect">
            <a:avLst/>
          </a:prstGeom>
        </p:spPr>
      </p:pic>
      <p:sp>
        <p:nvSpPr>
          <p:cNvPr id="206" name="Rectangle: Rounded Corners 205">
            <a:extLst>
              <a:ext uri="{FF2B5EF4-FFF2-40B4-BE49-F238E27FC236}">
                <a16:creationId xmlns:a16="http://schemas.microsoft.com/office/drawing/2014/main" id="{0906FBB4-CC6F-2AF7-A92D-37402AD3515F}"/>
              </a:ext>
            </a:extLst>
          </p:cNvPr>
          <p:cNvSpPr/>
          <p:nvPr/>
        </p:nvSpPr>
        <p:spPr>
          <a:xfrm>
            <a:off x="2633083" y="4758876"/>
            <a:ext cx="1205468" cy="415285"/>
          </a:xfrm>
          <a:prstGeom prst="roundRect">
            <a:avLst/>
          </a:prstGeom>
          <a:solidFill>
            <a:srgbClr val="E6D5F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imes New Roman" panose="02020603050405020304" pitchFamily="18" charset="0"/>
                <a:cs typeface="Times New Roman" panose="02020603050405020304" pitchFamily="18" charset="0"/>
              </a:rPr>
              <a:t>Dynamic Head</a:t>
            </a:r>
            <a:endParaRPr lang="en-IN" sz="1100" dirty="0">
              <a:solidFill>
                <a:schemeClr val="tx1"/>
              </a:solidFill>
              <a:latin typeface="Times New Roman" panose="02020603050405020304" pitchFamily="18" charset="0"/>
              <a:cs typeface="Times New Roman" panose="02020603050405020304" pitchFamily="18" charset="0"/>
            </a:endParaRPr>
          </a:p>
        </p:txBody>
      </p:sp>
      <p:cxnSp>
        <p:nvCxnSpPr>
          <p:cNvPr id="208" name="Connector: Elbow 207">
            <a:extLst>
              <a:ext uri="{FF2B5EF4-FFF2-40B4-BE49-F238E27FC236}">
                <a16:creationId xmlns:a16="http://schemas.microsoft.com/office/drawing/2014/main" id="{B946149B-FB09-3A92-5082-C5A2BCD5FE20}"/>
              </a:ext>
            </a:extLst>
          </p:cNvPr>
          <p:cNvCxnSpPr>
            <a:cxnSpLocks/>
            <a:endCxn id="206" idx="1"/>
          </p:cNvCxnSpPr>
          <p:nvPr/>
        </p:nvCxnSpPr>
        <p:spPr>
          <a:xfrm rot="10800000" flipV="1">
            <a:off x="2633084" y="3891141"/>
            <a:ext cx="4475913" cy="1075378"/>
          </a:xfrm>
          <a:prstGeom prst="bentConnector3">
            <a:avLst>
              <a:gd name="adj1" fmla="val 109420"/>
            </a:avLst>
          </a:prstGeom>
          <a:ln>
            <a:tailEnd type="triangle"/>
          </a:ln>
        </p:spPr>
        <p:style>
          <a:lnRef idx="1">
            <a:schemeClr val="dk1"/>
          </a:lnRef>
          <a:fillRef idx="0">
            <a:schemeClr val="dk1"/>
          </a:fillRef>
          <a:effectRef idx="0">
            <a:schemeClr val="dk1"/>
          </a:effectRef>
          <a:fontRef idx="minor">
            <a:schemeClr val="tx1"/>
          </a:fontRef>
        </p:style>
      </p:cxnSp>
      <p:sp>
        <p:nvSpPr>
          <p:cNvPr id="211" name="Rectangle: Rounded Corners 210">
            <a:extLst>
              <a:ext uri="{FF2B5EF4-FFF2-40B4-BE49-F238E27FC236}">
                <a16:creationId xmlns:a16="http://schemas.microsoft.com/office/drawing/2014/main" id="{C1F82388-76E0-92E3-8A54-D4BB0C89B0B0}"/>
              </a:ext>
            </a:extLst>
          </p:cNvPr>
          <p:cNvSpPr/>
          <p:nvPr/>
        </p:nvSpPr>
        <p:spPr>
          <a:xfrm>
            <a:off x="4306255" y="4289253"/>
            <a:ext cx="1205468" cy="415285"/>
          </a:xfrm>
          <a:prstGeom prst="round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imes New Roman" panose="02020603050405020304" pitchFamily="18" charset="0"/>
                <a:cs typeface="Times New Roman" panose="02020603050405020304" pitchFamily="18" charset="0"/>
              </a:rPr>
              <a:t>Classification logits</a:t>
            </a:r>
            <a:endParaRPr lang="en-IN" sz="1100" dirty="0">
              <a:solidFill>
                <a:schemeClr val="tx1"/>
              </a:solidFill>
              <a:latin typeface="Times New Roman" panose="02020603050405020304" pitchFamily="18" charset="0"/>
              <a:cs typeface="Times New Roman" panose="02020603050405020304" pitchFamily="18" charset="0"/>
            </a:endParaRPr>
          </a:p>
        </p:txBody>
      </p:sp>
      <p:pic>
        <p:nvPicPr>
          <p:cNvPr id="214" name="Picture 213">
            <a:extLst>
              <a:ext uri="{FF2B5EF4-FFF2-40B4-BE49-F238E27FC236}">
                <a16:creationId xmlns:a16="http://schemas.microsoft.com/office/drawing/2014/main" id="{234966AB-5512-49E0-D68F-1B9E42D6DA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38633" y="4143779"/>
            <a:ext cx="1549542" cy="1549542"/>
          </a:xfrm>
          <a:prstGeom prst="rect">
            <a:avLst/>
          </a:prstGeom>
        </p:spPr>
      </p:pic>
      <p:sp>
        <p:nvSpPr>
          <p:cNvPr id="219" name="TextBox 218">
            <a:extLst>
              <a:ext uri="{FF2B5EF4-FFF2-40B4-BE49-F238E27FC236}">
                <a16:creationId xmlns:a16="http://schemas.microsoft.com/office/drawing/2014/main" id="{E0E9D70F-491C-371C-0DA3-6F9355B84CDE}"/>
              </a:ext>
            </a:extLst>
          </p:cNvPr>
          <p:cNvSpPr txBox="1"/>
          <p:nvPr/>
        </p:nvSpPr>
        <p:spPr>
          <a:xfrm>
            <a:off x="4120520" y="3571142"/>
            <a:ext cx="1313521" cy="253916"/>
          </a:xfrm>
          <a:prstGeom prst="rect">
            <a:avLst/>
          </a:prstGeom>
          <a:noFill/>
        </p:spPr>
        <p:txBody>
          <a:bodyPr wrap="square" rtlCol="0">
            <a:spAutoFit/>
          </a:bodyPr>
          <a:lstStyle/>
          <a:p>
            <a:pPr algn="ctr"/>
            <a:r>
              <a:rPr lang="en-US" sz="1050" dirty="0">
                <a:latin typeface="Times New Roman" panose="02020603050405020304" pitchFamily="18" charset="0"/>
                <a:cs typeface="Times New Roman" panose="02020603050405020304" pitchFamily="18" charset="0"/>
              </a:rPr>
              <a:t>Gated Features</a:t>
            </a:r>
            <a:endParaRPr lang="en-IN" sz="1050" dirty="0">
              <a:latin typeface="Times New Roman" panose="02020603050405020304" pitchFamily="18" charset="0"/>
              <a:cs typeface="Times New Roman" panose="02020603050405020304" pitchFamily="18" charset="0"/>
            </a:endParaRPr>
          </a:p>
        </p:txBody>
      </p:sp>
      <p:sp>
        <p:nvSpPr>
          <p:cNvPr id="220" name="Rectangle: Rounded Corners 219">
            <a:extLst>
              <a:ext uri="{FF2B5EF4-FFF2-40B4-BE49-F238E27FC236}">
                <a16:creationId xmlns:a16="http://schemas.microsoft.com/office/drawing/2014/main" id="{EECEAF56-B7D4-504F-3D74-B1060C7A226A}"/>
              </a:ext>
            </a:extLst>
          </p:cNvPr>
          <p:cNvSpPr/>
          <p:nvPr/>
        </p:nvSpPr>
        <p:spPr>
          <a:xfrm>
            <a:off x="4306255" y="5273634"/>
            <a:ext cx="1205468" cy="415285"/>
          </a:xfrm>
          <a:prstGeom prst="round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imes New Roman" panose="02020603050405020304" pitchFamily="18" charset="0"/>
                <a:cs typeface="Times New Roman" panose="02020603050405020304" pitchFamily="18" charset="0"/>
              </a:rPr>
              <a:t>Boundary box predictions</a:t>
            </a:r>
            <a:endParaRPr lang="en-IN" sz="1100" dirty="0">
              <a:solidFill>
                <a:schemeClr val="tx1"/>
              </a:solidFill>
              <a:latin typeface="Times New Roman" panose="02020603050405020304" pitchFamily="18" charset="0"/>
              <a:cs typeface="Times New Roman" panose="02020603050405020304" pitchFamily="18" charset="0"/>
            </a:endParaRPr>
          </a:p>
        </p:txBody>
      </p:sp>
      <p:cxnSp>
        <p:nvCxnSpPr>
          <p:cNvPr id="223" name="Connector: Elbow 222">
            <a:extLst>
              <a:ext uri="{FF2B5EF4-FFF2-40B4-BE49-F238E27FC236}">
                <a16:creationId xmlns:a16="http://schemas.microsoft.com/office/drawing/2014/main" id="{02AC4A72-2DE3-7E7D-D613-E547BE8B730B}"/>
              </a:ext>
            </a:extLst>
          </p:cNvPr>
          <p:cNvCxnSpPr>
            <a:stCxn id="206" idx="3"/>
            <a:endCxn id="220" idx="1"/>
          </p:cNvCxnSpPr>
          <p:nvPr/>
        </p:nvCxnSpPr>
        <p:spPr>
          <a:xfrm>
            <a:off x="3838551" y="4966519"/>
            <a:ext cx="467704" cy="514758"/>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227" name="Connector: Elbow 226">
            <a:extLst>
              <a:ext uri="{FF2B5EF4-FFF2-40B4-BE49-F238E27FC236}">
                <a16:creationId xmlns:a16="http://schemas.microsoft.com/office/drawing/2014/main" id="{7FDDF5B7-7A62-1EBD-84E6-F1F2BD3F609F}"/>
              </a:ext>
            </a:extLst>
          </p:cNvPr>
          <p:cNvCxnSpPr>
            <a:stCxn id="206" idx="3"/>
            <a:endCxn id="211" idx="1"/>
          </p:cNvCxnSpPr>
          <p:nvPr/>
        </p:nvCxnSpPr>
        <p:spPr>
          <a:xfrm flipV="1">
            <a:off x="3838551" y="4496896"/>
            <a:ext cx="467704" cy="469623"/>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232" name="Rectangle: Rounded Corners 231">
            <a:extLst>
              <a:ext uri="{FF2B5EF4-FFF2-40B4-BE49-F238E27FC236}">
                <a16:creationId xmlns:a16="http://schemas.microsoft.com/office/drawing/2014/main" id="{FAD7CA43-B85D-9DE1-9825-240FD2B41B47}"/>
              </a:ext>
            </a:extLst>
          </p:cNvPr>
          <p:cNvSpPr/>
          <p:nvPr/>
        </p:nvSpPr>
        <p:spPr>
          <a:xfrm>
            <a:off x="6258975" y="4710908"/>
            <a:ext cx="1205468" cy="415285"/>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imes New Roman" panose="02020603050405020304" pitchFamily="18" charset="0"/>
                <a:cs typeface="Times New Roman" panose="02020603050405020304" pitchFamily="18" charset="0"/>
              </a:rPr>
              <a:t>Dynamic NMS</a:t>
            </a:r>
            <a:endParaRPr lang="en-IN" sz="1100" dirty="0">
              <a:solidFill>
                <a:schemeClr val="tx1"/>
              </a:solidFill>
              <a:latin typeface="Times New Roman" panose="02020603050405020304" pitchFamily="18" charset="0"/>
              <a:cs typeface="Times New Roman" panose="02020603050405020304" pitchFamily="18" charset="0"/>
            </a:endParaRPr>
          </a:p>
        </p:txBody>
      </p:sp>
      <p:cxnSp>
        <p:nvCxnSpPr>
          <p:cNvPr id="236" name="Connector: Elbow 235">
            <a:extLst>
              <a:ext uri="{FF2B5EF4-FFF2-40B4-BE49-F238E27FC236}">
                <a16:creationId xmlns:a16="http://schemas.microsoft.com/office/drawing/2014/main" id="{59B587D3-CE15-E029-3D88-36F842275A41}"/>
              </a:ext>
            </a:extLst>
          </p:cNvPr>
          <p:cNvCxnSpPr>
            <a:stCxn id="211" idx="3"/>
            <a:endCxn id="232" idx="1"/>
          </p:cNvCxnSpPr>
          <p:nvPr/>
        </p:nvCxnSpPr>
        <p:spPr>
          <a:xfrm>
            <a:off x="5511723" y="4496896"/>
            <a:ext cx="747252" cy="421655"/>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238" name="Connector: Elbow 237">
            <a:extLst>
              <a:ext uri="{FF2B5EF4-FFF2-40B4-BE49-F238E27FC236}">
                <a16:creationId xmlns:a16="http://schemas.microsoft.com/office/drawing/2014/main" id="{9AA23CBB-6B6E-018D-55F7-069C3C2B6BB3}"/>
              </a:ext>
            </a:extLst>
          </p:cNvPr>
          <p:cNvCxnSpPr>
            <a:stCxn id="220" idx="3"/>
            <a:endCxn id="232" idx="1"/>
          </p:cNvCxnSpPr>
          <p:nvPr/>
        </p:nvCxnSpPr>
        <p:spPr>
          <a:xfrm flipV="1">
            <a:off x="5511723" y="4918551"/>
            <a:ext cx="747252" cy="562726"/>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240" name="Straight Arrow Connector 239">
            <a:extLst>
              <a:ext uri="{FF2B5EF4-FFF2-40B4-BE49-F238E27FC236}">
                <a16:creationId xmlns:a16="http://schemas.microsoft.com/office/drawing/2014/main" id="{CDD6EB47-2DFD-3D31-A593-801625757204}"/>
              </a:ext>
            </a:extLst>
          </p:cNvPr>
          <p:cNvCxnSpPr>
            <a:stCxn id="232" idx="3"/>
            <a:endCxn id="214" idx="1"/>
          </p:cNvCxnSpPr>
          <p:nvPr/>
        </p:nvCxnSpPr>
        <p:spPr>
          <a:xfrm flipV="1">
            <a:off x="7464443" y="4918550"/>
            <a:ext cx="57419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2" name="TextBox 241">
            <a:extLst>
              <a:ext uri="{FF2B5EF4-FFF2-40B4-BE49-F238E27FC236}">
                <a16:creationId xmlns:a16="http://schemas.microsoft.com/office/drawing/2014/main" id="{882D1196-20F1-53E0-AF78-DFDE70E4C51A}"/>
              </a:ext>
            </a:extLst>
          </p:cNvPr>
          <p:cNvSpPr txBox="1"/>
          <p:nvPr/>
        </p:nvSpPr>
        <p:spPr>
          <a:xfrm>
            <a:off x="8351748" y="5700295"/>
            <a:ext cx="1096644" cy="276999"/>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Output Image</a:t>
            </a:r>
            <a:endParaRPr lang="en-IN" sz="1200" dirty="0">
              <a:latin typeface="Times New Roman" panose="02020603050405020304" pitchFamily="18" charset="0"/>
              <a:cs typeface="Times New Roman" panose="02020603050405020304" pitchFamily="18" charset="0"/>
            </a:endParaRPr>
          </a:p>
        </p:txBody>
      </p:sp>
      <p:sp>
        <p:nvSpPr>
          <p:cNvPr id="243" name="TextBox 242">
            <a:extLst>
              <a:ext uri="{FF2B5EF4-FFF2-40B4-BE49-F238E27FC236}">
                <a16:creationId xmlns:a16="http://schemas.microsoft.com/office/drawing/2014/main" id="{E4DA4E77-9983-6342-EFC6-5D7232B9BEBD}"/>
              </a:ext>
            </a:extLst>
          </p:cNvPr>
          <p:cNvSpPr txBox="1"/>
          <p:nvPr/>
        </p:nvSpPr>
        <p:spPr>
          <a:xfrm>
            <a:off x="6296191" y="5209189"/>
            <a:ext cx="1237650" cy="646331"/>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Learnable </a:t>
            </a:r>
          </a:p>
          <a:p>
            <a:pPr algn="ctr"/>
            <a:r>
              <a:rPr lang="en-US" sz="1200" dirty="0">
                <a:latin typeface="Times New Roman" panose="02020603050405020304" pitchFamily="18" charset="0"/>
                <a:cs typeface="Times New Roman" panose="02020603050405020304" pitchFamily="18" charset="0"/>
              </a:rPr>
              <a:t>Non-maximum Suppression</a:t>
            </a:r>
            <a:endParaRPr lang="en-IN" sz="1200" dirty="0">
              <a:latin typeface="Times New Roman" panose="02020603050405020304" pitchFamily="18" charset="0"/>
              <a:cs typeface="Times New Roman" panose="02020603050405020304" pitchFamily="18" charset="0"/>
            </a:endParaRPr>
          </a:p>
        </p:txBody>
      </p:sp>
      <p:sp>
        <p:nvSpPr>
          <p:cNvPr id="244" name="Rectangle 243">
            <a:extLst>
              <a:ext uri="{FF2B5EF4-FFF2-40B4-BE49-F238E27FC236}">
                <a16:creationId xmlns:a16="http://schemas.microsoft.com/office/drawing/2014/main" id="{FAD28E39-8ADB-36D3-EFEE-9D0E8ED5A185}"/>
              </a:ext>
            </a:extLst>
          </p:cNvPr>
          <p:cNvSpPr/>
          <p:nvPr/>
        </p:nvSpPr>
        <p:spPr>
          <a:xfrm>
            <a:off x="8199753" y="4602480"/>
            <a:ext cx="1167767" cy="671154"/>
          </a:xfrm>
          <a:prstGeom prst="rect">
            <a:avLst/>
          </a:prstGeom>
          <a:noFill/>
          <a:ln w="12700">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5" name="TextBox 244">
            <a:extLst>
              <a:ext uri="{FF2B5EF4-FFF2-40B4-BE49-F238E27FC236}">
                <a16:creationId xmlns:a16="http://schemas.microsoft.com/office/drawing/2014/main" id="{2ECAB99E-706E-0302-4860-7D5E2E861D87}"/>
              </a:ext>
            </a:extLst>
          </p:cNvPr>
          <p:cNvSpPr txBox="1"/>
          <p:nvPr/>
        </p:nvSpPr>
        <p:spPr>
          <a:xfrm>
            <a:off x="2538547" y="4182127"/>
            <a:ext cx="1412262" cy="276999"/>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Learnable Attention</a:t>
            </a: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6889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4589FE-8D71-F29A-AF5E-AED8175004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7A7274-A4B9-FF2C-1669-88BB0A8384CF}"/>
              </a:ext>
            </a:extLst>
          </p:cNvPr>
          <p:cNvSpPr>
            <a:spLocks noGrp="1"/>
          </p:cNvSpPr>
          <p:nvPr>
            <p:ph type="ctrTitle"/>
          </p:nvPr>
        </p:nvSpPr>
        <p:spPr>
          <a:xfrm>
            <a:off x="1093694" y="1420009"/>
            <a:ext cx="5002306" cy="573126"/>
          </a:xfrm>
        </p:spPr>
        <p:txBody>
          <a:bodyPr>
            <a:normAutofit fontScale="90000"/>
          </a:bodyPr>
          <a:lstStyle/>
          <a:p>
            <a:r>
              <a:rPr lang="en-US" sz="3600" dirty="0">
                <a:solidFill>
                  <a:schemeClr val="accent6">
                    <a:lumMod val="75000"/>
                  </a:schemeClr>
                </a:solidFill>
                <a:latin typeface="Times New Roman" panose="02020603050405020304" pitchFamily="18" charset="0"/>
                <a:cs typeface="Times New Roman" panose="02020603050405020304" pitchFamily="18" charset="0"/>
              </a:rPr>
              <a:t>Components of the model</a:t>
            </a:r>
            <a:endParaRPr lang="en-IN" sz="3600" dirty="0">
              <a:solidFill>
                <a:schemeClr val="accent6">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A8E192BC-957B-CEDC-E734-529C3D7FD983}"/>
              </a:ext>
            </a:extLst>
          </p:cNvPr>
          <p:cNvSpPr txBox="1"/>
          <p:nvPr/>
        </p:nvSpPr>
        <p:spPr>
          <a:xfrm>
            <a:off x="1549102" y="3066532"/>
            <a:ext cx="5389580" cy="120032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Dynamic Head</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Dynamic NMS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Omega gate blocks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Bidirectional Feature Pyramid Network (</a:t>
            </a:r>
            <a:r>
              <a:rPr lang="en-US" dirty="0" err="1">
                <a:latin typeface="Times New Roman" panose="02020603050405020304" pitchFamily="18" charset="0"/>
                <a:cs typeface="Times New Roman" panose="02020603050405020304" pitchFamily="18" charset="0"/>
              </a:rPr>
              <a:t>BiFPN</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632065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6A71C1-88B7-6FCB-93EF-AC937CEFCC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886F0B-FD10-AA62-49A1-C4D363594B2D}"/>
              </a:ext>
            </a:extLst>
          </p:cNvPr>
          <p:cNvSpPr>
            <a:spLocks noGrp="1"/>
          </p:cNvSpPr>
          <p:nvPr>
            <p:ph type="ctrTitle"/>
          </p:nvPr>
        </p:nvSpPr>
        <p:spPr>
          <a:xfrm>
            <a:off x="903643" y="1075765"/>
            <a:ext cx="3195020" cy="573126"/>
          </a:xfrm>
        </p:spPr>
        <p:txBody>
          <a:bodyPr>
            <a:normAutofit fontScale="90000"/>
          </a:bodyPr>
          <a:lstStyle/>
          <a:p>
            <a:r>
              <a:rPr lang="en-US" sz="3600" dirty="0">
                <a:solidFill>
                  <a:schemeClr val="accent6">
                    <a:lumMod val="75000"/>
                  </a:schemeClr>
                </a:solidFill>
                <a:latin typeface="Times New Roman" panose="02020603050405020304" pitchFamily="18" charset="0"/>
                <a:cs typeface="Times New Roman" panose="02020603050405020304" pitchFamily="18" charset="0"/>
              </a:rPr>
              <a:t>Dynamic Head</a:t>
            </a:r>
            <a:endParaRPr lang="en-IN" sz="3600" dirty="0">
              <a:solidFill>
                <a:schemeClr val="accent6">
                  <a:lumMod val="75000"/>
                </a:schemeClr>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F42339D5-9D96-55B5-8049-52F2F812519A}"/>
              </a:ext>
            </a:extLst>
          </p:cNvPr>
          <p:cNvSpPr txBox="1"/>
          <p:nvPr/>
        </p:nvSpPr>
        <p:spPr>
          <a:xfrm>
            <a:off x="978947" y="2162287"/>
            <a:ext cx="9692640" cy="3816429"/>
          </a:xfrm>
          <a:prstGeom prst="rect">
            <a:avLst/>
          </a:prstGeom>
          <a:noFill/>
        </p:spPr>
        <p:txBody>
          <a:bodyPr wrap="square" rtlCol="0">
            <a:spAutoFit/>
          </a:bodyPr>
          <a:lstStyle/>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Content-Adaptive Processing</a:t>
            </a:r>
            <a:r>
              <a:rPr lang="en-US" sz="1600" dirty="0">
                <a:latin typeface="Times New Roman" panose="02020603050405020304" pitchFamily="18" charset="0"/>
                <a:cs typeface="Times New Roman" panose="02020603050405020304" pitchFamily="18" charset="0"/>
              </a:rPr>
              <a:t>: The weight generation networks use global average pooling to capture image-level context, then generate custom convolution weights for each input. This means the model literally </a:t>
            </a:r>
            <a:r>
              <a:rPr lang="en-US" sz="1600" b="1" dirty="0">
                <a:latin typeface="Times New Roman" panose="02020603050405020304" pitchFamily="18" charset="0"/>
                <a:cs typeface="Times New Roman" panose="02020603050405020304" pitchFamily="18" charset="0"/>
              </a:rPr>
              <a:t>changes its prediction strategy</a:t>
            </a:r>
            <a:r>
              <a:rPr lang="en-US" sz="1600" dirty="0">
                <a:latin typeface="Times New Roman" panose="02020603050405020304" pitchFamily="18" charset="0"/>
                <a:cs typeface="Times New Roman" panose="02020603050405020304" pitchFamily="18" charset="0"/>
              </a:rPr>
              <a:t> based on what it sees.</a:t>
            </a:r>
          </a:p>
          <a:p>
            <a:pPr marL="285750" indent="-285750">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Multi-Scale Intelligence</a:t>
            </a:r>
            <a:r>
              <a:rPr lang="en-US" sz="1600" dirty="0">
                <a:latin typeface="Times New Roman" panose="02020603050405020304" pitchFamily="18" charset="0"/>
                <a:cs typeface="Times New Roman" panose="02020603050405020304" pitchFamily="18" charset="0"/>
              </a:rPr>
              <a:t>: The level-specific attention mechanism (using </a:t>
            </a:r>
            <a:r>
              <a:rPr lang="en-US" sz="1600" dirty="0" err="1">
                <a:latin typeface="Times New Roman" panose="02020603050405020304" pitchFamily="18" charset="0"/>
                <a:cs typeface="Times New Roman" panose="02020603050405020304" pitchFamily="18" charset="0"/>
              </a:rPr>
              <a:t>Softmax</a:t>
            </a:r>
            <a:r>
              <a:rPr lang="en-US" sz="1600" dirty="0">
                <a:latin typeface="Times New Roman" panose="02020603050405020304" pitchFamily="18" charset="0"/>
                <a:cs typeface="Times New Roman" panose="02020603050405020304" pitchFamily="18" charset="0"/>
              </a:rPr>
              <a:t> over feature pyramid levels) allows the model to automatically emphasize the most informative scale for each detection. For runway detection, this is crucial because runways appear at vastly different scales depending on altitude.</a:t>
            </a:r>
          </a:p>
          <a:p>
            <a:pPr marL="285750" indent="-285750">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Dual-Branch Dynamic Convolution</a:t>
            </a:r>
            <a:r>
              <a:rPr lang="en-US" sz="1600" dirty="0">
                <a:latin typeface="Times New Roman" panose="02020603050405020304" pitchFamily="18" charset="0"/>
                <a:cs typeface="Times New Roman" panose="02020603050405020304" pitchFamily="18" charset="0"/>
              </a:rPr>
              <a:t>: By generating separate dynamic weights for classification and regression branches, these two tasks often benefit from different feature representations. The model learns this distinction automatically.</a:t>
            </a:r>
          </a:p>
          <a:p>
            <a:pPr marL="285750" indent="-285750">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Computational Efficiency</a:t>
            </a:r>
            <a:r>
              <a:rPr lang="en-US" sz="1600" dirty="0">
                <a:latin typeface="Times New Roman" panose="02020603050405020304" pitchFamily="18" charset="0"/>
                <a:cs typeface="Times New Roman" panose="02020603050405020304" pitchFamily="18" charset="0"/>
              </a:rPr>
              <a:t>: Despite the dynamic nature, the computational overhead is kept minimal by using 1×1 convolutions and channel reduction (</a:t>
            </a:r>
            <a:r>
              <a:rPr lang="en-US" sz="1600" dirty="0" err="1">
                <a:latin typeface="Times New Roman" panose="02020603050405020304" pitchFamily="18" charset="0"/>
                <a:cs typeface="Times New Roman" panose="02020603050405020304" pitchFamily="18" charset="0"/>
              </a:rPr>
              <a:t>in_channels</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in_channels</a:t>
            </a:r>
            <a:r>
              <a:rPr lang="en-US" sz="1600" dirty="0">
                <a:latin typeface="Times New Roman" panose="02020603050405020304" pitchFamily="18" charset="0"/>
                <a:cs typeface="Times New Roman" panose="02020603050405020304" pitchFamily="18" charset="0"/>
              </a:rPr>
              <a:t>//4) in the weight generation networks.</a:t>
            </a:r>
          </a:p>
          <a:p>
            <a:endParaRPr lang="en-IN" dirty="0"/>
          </a:p>
        </p:txBody>
      </p:sp>
    </p:spTree>
    <p:extLst>
      <p:ext uri="{BB962C8B-B14F-4D97-AF65-F5344CB8AC3E}">
        <p14:creationId xmlns:p14="http://schemas.microsoft.com/office/powerpoint/2010/main" val="14255007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Rectangle: Rounded Corners 235">
            <a:extLst>
              <a:ext uri="{FF2B5EF4-FFF2-40B4-BE49-F238E27FC236}">
                <a16:creationId xmlns:a16="http://schemas.microsoft.com/office/drawing/2014/main" id="{850FFB60-6C42-1A04-8F3F-A3FAE67FDB80}"/>
              </a:ext>
            </a:extLst>
          </p:cNvPr>
          <p:cNvSpPr/>
          <p:nvPr/>
        </p:nvSpPr>
        <p:spPr>
          <a:xfrm>
            <a:off x="10007545" y="709281"/>
            <a:ext cx="1236258" cy="5439437"/>
          </a:xfrm>
          <a:prstGeom prst="roundRect">
            <a:avLst/>
          </a:prstGeom>
          <a:solidFill>
            <a:schemeClr val="bg1">
              <a:lumMod val="95000"/>
            </a:schemeClr>
          </a:solid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Rectangle: Rounded Corners 50">
            <a:extLst>
              <a:ext uri="{FF2B5EF4-FFF2-40B4-BE49-F238E27FC236}">
                <a16:creationId xmlns:a16="http://schemas.microsoft.com/office/drawing/2014/main" id="{1E61CA81-4C8D-30F1-05DE-378E9FD25B83}"/>
              </a:ext>
            </a:extLst>
          </p:cNvPr>
          <p:cNvSpPr/>
          <p:nvPr/>
        </p:nvSpPr>
        <p:spPr>
          <a:xfrm rot="16200000">
            <a:off x="5268306" y="4793871"/>
            <a:ext cx="1563482" cy="1757681"/>
          </a:xfrm>
          <a:prstGeom prst="roundRect">
            <a:avLst/>
          </a:prstGeom>
          <a:solidFill>
            <a:schemeClr val="bg1">
              <a:lumMod val="95000"/>
            </a:schemeClr>
          </a:solid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Rectangle 32">
            <a:extLst>
              <a:ext uri="{FF2B5EF4-FFF2-40B4-BE49-F238E27FC236}">
                <a16:creationId xmlns:a16="http://schemas.microsoft.com/office/drawing/2014/main" id="{AC1E7F5F-3140-F5A0-6F2F-707B1AF1F8ED}"/>
              </a:ext>
            </a:extLst>
          </p:cNvPr>
          <p:cNvSpPr/>
          <p:nvPr/>
        </p:nvSpPr>
        <p:spPr>
          <a:xfrm rot="16200000">
            <a:off x="4853054" y="2916647"/>
            <a:ext cx="644179" cy="632466"/>
          </a:xfrm>
          <a:prstGeom prst="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Rectangle 33">
            <a:extLst>
              <a:ext uri="{FF2B5EF4-FFF2-40B4-BE49-F238E27FC236}">
                <a16:creationId xmlns:a16="http://schemas.microsoft.com/office/drawing/2014/main" id="{419F1E22-C489-6AC7-B2FE-AA3226C44277}"/>
              </a:ext>
            </a:extLst>
          </p:cNvPr>
          <p:cNvSpPr/>
          <p:nvPr/>
        </p:nvSpPr>
        <p:spPr>
          <a:xfrm rot="16200000">
            <a:off x="4911965" y="2976800"/>
            <a:ext cx="644179" cy="632466"/>
          </a:xfrm>
          <a:prstGeom prst="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Rectangle 34">
            <a:extLst>
              <a:ext uri="{FF2B5EF4-FFF2-40B4-BE49-F238E27FC236}">
                <a16:creationId xmlns:a16="http://schemas.microsoft.com/office/drawing/2014/main" id="{D0C7A123-78FD-A2E1-B3DB-5901184F9990}"/>
              </a:ext>
            </a:extLst>
          </p:cNvPr>
          <p:cNvSpPr/>
          <p:nvPr/>
        </p:nvSpPr>
        <p:spPr>
          <a:xfrm rot="16200000">
            <a:off x="4970876" y="3045313"/>
            <a:ext cx="644179" cy="632466"/>
          </a:xfrm>
          <a:prstGeom prst="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35">
            <a:extLst>
              <a:ext uri="{FF2B5EF4-FFF2-40B4-BE49-F238E27FC236}">
                <a16:creationId xmlns:a16="http://schemas.microsoft.com/office/drawing/2014/main" id="{11B2E752-57D9-C88E-17E8-73F73C0AD772}"/>
              </a:ext>
            </a:extLst>
          </p:cNvPr>
          <p:cNvSpPr/>
          <p:nvPr/>
        </p:nvSpPr>
        <p:spPr>
          <a:xfrm rot="16200000">
            <a:off x="5029787" y="3105466"/>
            <a:ext cx="644179" cy="632466"/>
          </a:xfrm>
          <a:prstGeom prst="rect">
            <a:avLst/>
          </a:prstGeom>
          <a:solidFill>
            <a:srgbClr val="B6F69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36">
            <a:extLst>
              <a:ext uri="{FF2B5EF4-FFF2-40B4-BE49-F238E27FC236}">
                <a16:creationId xmlns:a16="http://schemas.microsoft.com/office/drawing/2014/main" id="{3D4FE0CC-3FC1-A10F-31E1-4D5EBB5C428D}"/>
              </a:ext>
            </a:extLst>
          </p:cNvPr>
          <p:cNvSpPr/>
          <p:nvPr/>
        </p:nvSpPr>
        <p:spPr>
          <a:xfrm rot="16200000">
            <a:off x="2020017" y="2923949"/>
            <a:ext cx="644179" cy="632466"/>
          </a:xfrm>
          <a:prstGeom prst="rect">
            <a:avLst/>
          </a:prstGeom>
          <a:solidFill>
            <a:srgbClr val="F8D0D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Rectangle 37">
            <a:extLst>
              <a:ext uri="{FF2B5EF4-FFF2-40B4-BE49-F238E27FC236}">
                <a16:creationId xmlns:a16="http://schemas.microsoft.com/office/drawing/2014/main" id="{3CA5281F-A31E-3CE3-7EDE-A9B1E8D5AB08}"/>
              </a:ext>
            </a:extLst>
          </p:cNvPr>
          <p:cNvSpPr/>
          <p:nvPr/>
        </p:nvSpPr>
        <p:spPr>
          <a:xfrm rot="16200000">
            <a:off x="2078928" y="2984102"/>
            <a:ext cx="644179" cy="632466"/>
          </a:xfrm>
          <a:prstGeom prst="rect">
            <a:avLst/>
          </a:prstGeom>
          <a:solidFill>
            <a:srgbClr val="F8D0D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Rectangle 38">
            <a:extLst>
              <a:ext uri="{FF2B5EF4-FFF2-40B4-BE49-F238E27FC236}">
                <a16:creationId xmlns:a16="http://schemas.microsoft.com/office/drawing/2014/main" id="{BD81D207-8D00-2820-398D-3C2D43CADDC2}"/>
              </a:ext>
            </a:extLst>
          </p:cNvPr>
          <p:cNvSpPr/>
          <p:nvPr/>
        </p:nvSpPr>
        <p:spPr>
          <a:xfrm rot="16200000">
            <a:off x="2137839" y="3052615"/>
            <a:ext cx="644179" cy="632466"/>
          </a:xfrm>
          <a:prstGeom prst="rect">
            <a:avLst/>
          </a:prstGeom>
          <a:solidFill>
            <a:srgbClr val="F8D0D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39">
            <a:extLst>
              <a:ext uri="{FF2B5EF4-FFF2-40B4-BE49-F238E27FC236}">
                <a16:creationId xmlns:a16="http://schemas.microsoft.com/office/drawing/2014/main" id="{BDFF06A0-991A-7798-3A94-827EDB2887A1}"/>
              </a:ext>
            </a:extLst>
          </p:cNvPr>
          <p:cNvSpPr/>
          <p:nvPr/>
        </p:nvSpPr>
        <p:spPr>
          <a:xfrm rot="16200000">
            <a:off x="2196750" y="3112768"/>
            <a:ext cx="644179" cy="632466"/>
          </a:xfrm>
          <a:prstGeom prst="rect">
            <a:avLst/>
          </a:prstGeom>
          <a:solidFill>
            <a:srgbClr val="F8D0D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Rectangle: Rounded Corners 40">
            <a:extLst>
              <a:ext uri="{FF2B5EF4-FFF2-40B4-BE49-F238E27FC236}">
                <a16:creationId xmlns:a16="http://schemas.microsoft.com/office/drawing/2014/main" id="{F66E776E-8343-8D93-A8DA-3D9F4FCCAD2B}"/>
              </a:ext>
            </a:extLst>
          </p:cNvPr>
          <p:cNvSpPr/>
          <p:nvPr/>
        </p:nvSpPr>
        <p:spPr>
          <a:xfrm rot="16200000">
            <a:off x="2582829" y="3160569"/>
            <a:ext cx="1676400" cy="52226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Shared Convolution</a:t>
            </a:r>
          </a:p>
          <a:p>
            <a:pPr algn="ctr"/>
            <a:r>
              <a:rPr lang="en-US" sz="1100" b="1" dirty="0">
                <a:solidFill>
                  <a:schemeClr val="tx1"/>
                </a:solidFill>
                <a:latin typeface="Times New Roman" panose="02020603050405020304" pitchFamily="18" charset="0"/>
                <a:cs typeface="Times New Roman" panose="02020603050405020304" pitchFamily="18" charset="0"/>
              </a:rPr>
              <a:t>Conv2D + ReLU</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a16="http://schemas.microsoft.com/office/drawing/2014/main" id="{9900F5D0-AF0D-C156-5C17-7F2BC51BB2BC}"/>
              </a:ext>
            </a:extLst>
          </p:cNvPr>
          <p:cNvSpPr txBox="1"/>
          <p:nvPr/>
        </p:nvSpPr>
        <p:spPr>
          <a:xfrm rot="16200000">
            <a:off x="5029787" y="3213949"/>
            <a:ext cx="644179" cy="415498"/>
          </a:xfrm>
          <a:prstGeom prst="rect">
            <a:avLst/>
          </a:prstGeom>
          <a:noFill/>
        </p:spPr>
        <p:txBody>
          <a:bodyPr wrap="square" rtlCol="0">
            <a:spAutoFit/>
          </a:bodyPr>
          <a:lstStyle/>
          <a:p>
            <a:pPr algn="ctr"/>
            <a:r>
              <a:rPr lang="en-US" sz="1050" dirty="0">
                <a:latin typeface="Times New Roman" panose="02020603050405020304" pitchFamily="18" charset="0"/>
                <a:cs typeface="Times New Roman" panose="02020603050405020304" pitchFamily="18" charset="0"/>
              </a:rPr>
              <a:t>Shared Features</a:t>
            </a:r>
          </a:p>
        </p:txBody>
      </p:sp>
      <p:sp>
        <p:nvSpPr>
          <p:cNvPr id="43" name="TextBox 42">
            <a:extLst>
              <a:ext uri="{FF2B5EF4-FFF2-40B4-BE49-F238E27FC236}">
                <a16:creationId xmlns:a16="http://schemas.microsoft.com/office/drawing/2014/main" id="{9CFBF3B7-1047-E7BB-D6D3-22D0878059AA}"/>
              </a:ext>
            </a:extLst>
          </p:cNvPr>
          <p:cNvSpPr txBox="1"/>
          <p:nvPr/>
        </p:nvSpPr>
        <p:spPr>
          <a:xfrm rot="16200000">
            <a:off x="2171531" y="3221251"/>
            <a:ext cx="644180" cy="415498"/>
          </a:xfrm>
          <a:prstGeom prst="rect">
            <a:avLst/>
          </a:prstGeom>
          <a:noFill/>
        </p:spPr>
        <p:txBody>
          <a:bodyPr wrap="square" rtlCol="0">
            <a:spAutoFit/>
          </a:bodyPr>
          <a:lstStyle/>
          <a:p>
            <a:pPr algn="ctr"/>
            <a:r>
              <a:rPr lang="en-US" sz="1050" dirty="0">
                <a:latin typeface="Times New Roman" panose="02020603050405020304" pitchFamily="18" charset="0"/>
                <a:cs typeface="Times New Roman" panose="02020603050405020304" pitchFamily="18" charset="0"/>
              </a:rPr>
              <a:t>Input Features</a:t>
            </a:r>
            <a:endParaRPr lang="en-IN" sz="1050" dirty="0">
              <a:latin typeface="Times New Roman" panose="02020603050405020304" pitchFamily="18" charset="0"/>
              <a:cs typeface="Times New Roman" panose="02020603050405020304" pitchFamily="18" charset="0"/>
            </a:endParaRPr>
          </a:p>
        </p:txBody>
      </p:sp>
      <p:sp>
        <p:nvSpPr>
          <p:cNvPr id="44" name="Rectangle: Rounded Corners 43">
            <a:extLst>
              <a:ext uri="{FF2B5EF4-FFF2-40B4-BE49-F238E27FC236}">
                <a16:creationId xmlns:a16="http://schemas.microsoft.com/office/drawing/2014/main" id="{B19911C8-1D38-5E17-C20E-C615BC0AA391}"/>
              </a:ext>
            </a:extLst>
          </p:cNvPr>
          <p:cNvSpPr/>
          <p:nvPr/>
        </p:nvSpPr>
        <p:spPr>
          <a:xfrm rot="16200000">
            <a:off x="5268304" y="322843"/>
            <a:ext cx="1563483" cy="1757682"/>
          </a:xfrm>
          <a:prstGeom prst="roundRect">
            <a:avLst/>
          </a:prstGeom>
          <a:solidFill>
            <a:schemeClr val="bg1">
              <a:lumMod val="95000"/>
            </a:schemeClr>
          </a:solid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Rectangle: Rounded Corners 45">
            <a:extLst>
              <a:ext uri="{FF2B5EF4-FFF2-40B4-BE49-F238E27FC236}">
                <a16:creationId xmlns:a16="http://schemas.microsoft.com/office/drawing/2014/main" id="{D0215759-0C72-D39E-94C8-898AF420F7FC}"/>
              </a:ext>
            </a:extLst>
          </p:cNvPr>
          <p:cNvSpPr/>
          <p:nvPr/>
        </p:nvSpPr>
        <p:spPr>
          <a:xfrm rot="16200000">
            <a:off x="5575122" y="3246057"/>
            <a:ext cx="1219200" cy="367812"/>
          </a:xfrm>
          <a:prstGeom prst="round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Level Attention</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47" name="Oval 46">
            <a:extLst>
              <a:ext uri="{FF2B5EF4-FFF2-40B4-BE49-F238E27FC236}">
                <a16:creationId xmlns:a16="http://schemas.microsoft.com/office/drawing/2014/main" id="{E99E4929-7653-81E0-1BCD-3769CC0ECCA5}"/>
              </a:ext>
            </a:extLst>
          </p:cNvPr>
          <p:cNvSpPr/>
          <p:nvPr/>
        </p:nvSpPr>
        <p:spPr>
          <a:xfrm rot="16200000">
            <a:off x="6354076" y="3053353"/>
            <a:ext cx="1650193" cy="762000"/>
          </a:xfrm>
          <a:prstGeom prst="ellipse">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Level Attention Scores</a:t>
            </a:r>
          </a:p>
          <a:p>
            <a:pPr algn="ctr"/>
            <a:r>
              <a:rPr lang="en-IN" sz="1100" b="1" dirty="0">
                <a:solidFill>
                  <a:schemeClr val="tx1"/>
                </a:solidFill>
                <a:latin typeface="Times New Roman" panose="02020603050405020304" pitchFamily="18" charset="0"/>
                <a:cs typeface="Times New Roman" panose="02020603050405020304" pitchFamily="18" charset="0"/>
              </a:rPr>
              <a:t>(B, 1, 1, 1)</a:t>
            </a:r>
          </a:p>
        </p:txBody>
      </p:sp>
      <p:sp>
        <p:nvSpPr>
          <p:cNvPr id="49" name="Rectangle: Rounded Corners 48">
            <a:extLst>
              <a:ext uri="{FF2B5EF4-FFF2-40B4-BE49-F238E27FC236}">
                <a16:creationId xmlns:a16="http://schemas.microsoft.com/office/drawing/2014/main" id="{A664ABC8-8663-44A5-1E15-3B2B57CF1985}"/>
              </a:ext>
            </a:extLst>
          </p:cNvPr>
          <p:cNvSpPr/>
          <p:nvPr/>
        </p:nvSpPr>
        <p:spPr>
          <a:xfrm rot="16200000">
            <a:off x="4977881" y="1014053"/>
            <a:ext cx="1259927" cy="370403"/>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Reg Weight Net</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50" name="Rectangle: Rounded Corners 49">
            <a:extLst>
              <a:ext uri="{FF2B5EF4-FFF2-40B4-BE49-F238E27FC236}">
                <a16:creationId xmlns:a16="http://schemas.microsoft.com/office/drawing/2014/main" id="{C09D3CEF-AD85-0783-3A20-7AE43FA5B7AC}"/>
              </a:ext>
            </a:extLst>
          </p:cNvPr>
          <p:cNvSpPr/>
          <p:nvPr/>
        </p:nvSpPr>
        <p:spPr>
          <a:xfrm rot="16200000">
            <a:off x="4949918" y="5487506"/>
            <a:ext cx="1315855" cy="370403"/>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err="1">
                <a:solidFill>
                  <a:schemeClr val="tx1"/>
                </a:solidFill>
                <a:latin typeface="Times New Roman" panose="02020603050405020304" pitchFamily="18" charset="0"/>
                <a:cs typeface="Times New Roman" panose="02020603050405020304" pitchFamily="18" charset="0"/>
              </a:rPr>
              <a:t>Cls</a:t>
            </a:r>
            <a:r>
              <a:rPr lang="en-US" sz="1100" b="1" dirty="0">
                <a:solidFill>
                  <a:schemeClr val="tx1"/>
                </a:solidFill>
                <a:latin typeface="Times New Roman" panose="02020603050405020304" pitchFamily="18" charset="0"/>
                <a:cs typeface="Times New Roman" panose="02020603050405020304" pitchFamily="18" charset="0"/>
              </a:rPr>
              <a:t> Weight Net</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52" name="Rectangle: Rounded Corners 51">
            <a:extLst>
              <a:ext uri="{FF2B5EF4-FFF2-40B4-BE49-F238E27FC236}">
                <a16:creationId xmlns:a16="http://schemas.microsoft.com/office/drawing/2014/main" id="{71110688-0A8B-FEAC-12BE-BFC528890E45}"/>
              </a:ext>
            </a:extLst>
          </p:cNvPr>
          <p:cNvSpPr/>
          <p:nvPr/>
        </p:nvSpPr>
        <p:spPr>
          <a:xfrm rot="16200000">
            <a:off x="5727384" y="868247"/>
            <a:ext cx="1259927" cy="662013"/>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Dynamic Reg Conv</a:t>
            </a:r>
          </a:p>
          <a:p>
            <a:pPr algn="ctr"/>
            <a:r>
              <a:rPr lang="en-IN" sz="1100" dirty="0">
                <a:solidFill>
                  <a:schemeClr val="tx1"/>
                </a:solidFill>
                <a:latin typeface="Times New Roman" panose="02020603050405020304" pitchFamily="18" charset="0"/>
                <a:cs typeface="Times New Roman" panose="02020603050405020304" pitchFamily="18" charset="0"/>
              </a:rPr>
              <a:t>(B, 4, H, W)</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53" name="Rectangle: Rounded Corners 52">
            <a:extLst>
              <a:ext uri="{FF2B5EF4-FFF2-40B4-BE49-F238E27FC236}">
                <a16:creationId xmlns:a16="http://schemas.microsoft.com/office/drawing/2014/main" id="{58CF4BAB-0181-E5BB-DF10-C15299551D6C}"/>
              </a:ext>
            </a:extLst>
          </p:cNvPr>
          <p:cNvSpPr/>
          <p:nvPr/>
        </p:nvSpPr>
        <p:spPr>
          <a:xfrm rot="16200000">
            <a:off x="5699419" y="5341704"/>
            <a:ext cx="1315853" cy="662013"/>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Dynamic </a:t>
            </a:r>
            <a:r>
              <a:rPr lang="en-US" sz="1100" b="1" dirty="0" err="1">
                <a:solidFill>
                  <a:schemeClr val="tx1"/>
                </a:solidFill>
                <a:latin typeface="Times New Roman" panose="02020603050405020304" pitchFamily="18" charset="0"/>
                <a:cs typeface="Times New Roman" panose="02020603050405020304" pitchFamily="18" charset="0"/>
              </a:rPr>
              <a:t>Cls</a:t>
            </a:r>
            <a:r>
              <a:rPr lang="en-US" sz="1100" b="1" dirty="0">
                <a:solidFill>
                  <a:schemeClr val="tx1"/>
                </a:solidFill>
                <a:latin typeface="Times New Roman" panose="02020603050405020304" pitchFamily="18" charset="0"/>
                <a:cs typeface="Times New Roman" panose="02020603050405020304" pitchFamily="18" charset="0"/>
              </a:rPr>
              <a:t> Conv</a:t>
            </a:r>
          </a:p>
          <a:p>
            <a:pPr algn="ctr"/>
            <a:r>
              <a:rPr lang="en-IN" sz="1100" dirty="0">
                <a:solidFill>
                  <a:schemeClr val="tx1"/>
                </a:solidFill>
                <a:latin typeface="Times New Roman" panose="02020603050405020304" pitchFamily="18" charset="0"/>
                <a:cs typeface="Times New Roman" panose="02020603050405020304" pitchFamily="18" charset="0"/>
              </a:rPr>
              <a:t>(B, </a:t>
            </a:r>
            <a:r>
              <a:rPr lang="en-IN" sz="1100" dirty="0" err="1">
                <a:solidFill>
                  <a:schemeClr val="tx1"/>
                </a:solidFill>
                <a:latin typeface="Times New Roman" panose="02020603050405020304" pitchFamily="18" charset="0"/>
                <a:cs typeface="Times New Roman" panose="02020603050405020304" pitchFamily="18" charset="0"/>
              </a:rPr>
              <a:t>n_class</a:t>
            </a:r>
            <a:r>
              <a:rPr lang="en-IN" sz="1100" dirty="0">
                <a:solidFill>
                  <a:schemeClr val="tx1"/>
                </a:solidFill>
                <a:latin typeface="Times New Roman" panose="02020603050405020304" pitchFamily="18" charset="0"/>
                <a:cs typeface="Times New Roman" panose="02020603050405020304" pitchFamily="18" charset="0"/>
              </a:rPr>
              <a:t>, H, W)</a:t>
            </a:r>
          </a:p>
        </p:txBody>
      </p:sp>
      <p:cxnSp>
        <p:nvCxnSpPr>
          <p:cNvPr id="55" name="Straight Arrow Connector 54">
            <a:extLst>
              <a:ext uri="{FF2B5EF4-FFF2-40B4-BE49-F238E27FC236}">
                <a16:creationId xmlns:a16="http://schemas.microsoft.com/office/drawing/2014/main" id="{4BE4E47C-50F4-BB98-8C39-A34E47EBBE52}"/>
              </a:ext>
            </a:extLst>
          </p:cNvPr>
          <p:cNvCxnSpPr>
            <a:stCxn id="40" idx="2"/>
            <a:endCxn id="41" idx="0"/>
          </p:cNvCxnSpPr>
          <p:nvPr/>
        </p:nvCxnSpPr>
        <p:spPr>
          <a:xfrm flipV="1">
            <a:off x="2835073" y="3421699"/>
            <a:ext cx="324826" cy="730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3" name="Rectangle: Rounded Corners 72">
            <a:extLst>
              <a:ext uri="{FF2B5EF4-FFF2-40B4-BE49-F238E27FC236}">
                <a16:creationId xmlns:a16="http://schemas.microsoft.com/office/drawing/2014/main" id="{534AB5B4-D1AC-2471-1CB2-B0ADE6BE7209}"/>
              </a:ext>
            </a:extLst>
          </p:cNvPr>
          <p:cNvSpPr/>
          <p:nvPr/>
        </p:nvSpPr>
        <p:spPr>
          <a:xfrm rot="16200000">
            <a:off x="7346167" y="2065058"/>
            <a:ext cx="1088874" cy="572283"/>
          </a:xfrm>
          <a:prstGeom prst="roundRect">
            <a:avLst/>
          </a:prstGeom>
          <a:solidFill>
            <a:srgbClr val="D5B8E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err="1">
                <a:solidFill>
                  <a:schemeClr val="tx1"/>
                </a:solidFill>
                <a:latin typeface="Times New Roman" panose="02020603050405020304" pitchFamily="18" charset="0"/>
                <a:cs typeface="Times New Roman" panose="02020603050405020304" pitchFamily="18" charset="0"/>
              </a:rPr>
              <a:t>Reg_final</a:t>
            </a:r>
            <a:endParaRPr lang="en-US" sz="1100" b="1" dirty="0">
              <a:solidFill>
                <a:schemeClr val="tx1"/>
              </a:solidFill>
              <a:latin typeface="Times New Roman" panose="02020603050405020304" pitchFamily="18" charset="0"/>
              <a:cs typeface="Times New Roman" panose="02020603050405020304" pitchFamily="18" charset="0"/>
            </a:endParaRPr>
          </a:p>
          <a:p>
            <a:pPr algn="ctr"/>
            <a:r>
              <a:rPr lang="en-IN" sz="1100" dirty="0">
                <a:solidFill>
                  <a:schemeClr val="tx1"/>
                </a:solidFill>
                <a:latin typeface="Times New Roman" panose="02020603050405020304" pitchFamily="18" charset="0"/>
                <a:cs typeface="Times New Roman" panose="02020603050405020304" pitchFamily="18" charset="0"/>
              </a:rPr>
              <a:t>(B, 4, H, W)</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74" name="Rectangle: Rounded Corners 73">
            <a:extLst>
              <a:ext uri="{FF2B5EF4-FFF2-40B4-BE49-F238E27FC236}">
                <a16:creationId xmlns:a16="http://schemas.microsoft.com/office/drawing/2014/main" id="{A7D80D3D-664F-341C-95EA-E8412E94AF51}"/>
              </a:ext>
            </a:extLst>
          </p:cNvPr>
          <p:cNvSpPr/>
          <p:nvPr/>
        </p:nvSpPr>
        <p:spPr>
          <a:xfrm rot="16200000">
            <a:off x="7235284" y="4227036"/>
            <a:ext cx="1310639" cy="572283"/>
          </a:xfrm>
          <a:prstGeom prst="roundRect">
            <a:avLst/>
          </a:prstGeom>
          <a:solidFill>
            <a:srgbClr val="D5B8E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err="1">
                <a:solidFill>
                  <a:schemeClr val="tx1"/>
                </a:solidFill>
                <a:latin typeface="Times New Roman" panose="02020603050405020304" pitchFamily="18" charset="0"/>
                <a:cs typeface="Times New Roman" panose="02020603050405020304" pitchFamily="18" charset="0"/>
              </a:rPr>
              <a:t>Cls_final</a:t>
            </a:r>
            <a:endParaRPr lang="en-US" sz="1100" b="1" dirty="0">
              <a:solidFill>
                <a:schemeClr val="tx1"/>
              </a:solidFill>
              <a:latin typeface="Times New Roman" panose="02020603050405020304" pitchFamily="18" charset="0"/>
              <a:cs typeface="Times New Roman" panose="02020603050405020304" pitchFamily="18" charset="0"/>
            </a:endParaRPr>
          </a:p>
          <a:p>
            <a:pPr algn="ctr"/>
            <a:r>
              <a:rPr lang="en-IN" sz="1100" dirty="0">
                <a:solidFill>
                  <a:schemeClr val="tx1"/>
                </a:solidFill>
                <a:latin typeface="Times New Roman" panose="02020603050405020304" pitchFamily="18" charset="0"/>
                <a:cs typeface="Times New Roman" panose="02020603050405020304" pitchFamily="18" charset="0"/>
              </a:rPr>
              <a:t>(B, </a:t>
            </a:r>
            <a:r>
              <a:rPr lang="en-IN" sz="1100" dirty="0" err="1">
                <a:solidFill>
                  <a:schemeClr val="tx1"/>
                </a:solidFill>
                <a:latin typeface="Times New Roman" panose="02020603050405020304" pitchFamily="18" charset="0"/>
                <a:cs typeface="Times New Roman" panose="02020603050405020304" pitchFamily="18" charset="0"/>
              </a:rPr>
              <a:t>n_class</a:t>
            </a:r>
            <a:r>
              <a:rPr lang="en-IN" sz="1100" dirty="0">
                <a:solidFill>
                  <a:schemeClr val="tx1"/>
                </a:solidFill>
                <a:latin typeface="Times New Roman" panose="02020603050405020304" pitchFamily="18" charset="0"/>
                <a:cs typeface="Times New Roman" panose="02020603050405020304" pitchFamily="18" charset="0"/>
              </a:rPr>
              <a:t>, H, W)</a:t>
            </a:r>
            <a:endParaRPr lang="en-IN" sz="1100" b="1" dirty="0">
              <a:solidFill>
                <a:schemeClr val="tx1"/>
              </a:solidFill>
              <a:latin typeface="Times New Roman" panose="02020603050405020304" pitchFamily="18" charset="0"/>
              <a:cs typeface="Times New Roman" panose="02020603050405020304" pitchFamily="18" charset="0"/>
            </a:endParaRPr>
          </a:p>
        </p:txBody>
      </p:sp>
      <p:cxnSp>
        <p:nvCxnSpPr>
          <p:cNvPr id="76" name="Straight Arrow Connector 75">
            <a:extLst>
              <a:ext uri="{FF2B5EF4-FFF2-40B4-BE49-F238E27FC236}">
                <a16:creationId xmlns:a16="http://schemas.microsoft.com/office/drawing/2014/main" id="{7FC71391-73E3-34A3-28E2-F456C04ECA88}"/>
              </a:ext>
            </a:extLst>
          </p:cNvPr>
          <p:cNvCxnSpPr>
            <a:stCxn id="49" idx="2"/>
            <a:endCxn id="52" idx="0"/>
          </p:cNvCxnSpPr>
          <p:nvPr/>
        </p:nvCxnSpPr>
        <p:spPr>
          <a:xfrm flipV="1">
            <a:off x="5793046" y="1199253"/>
            <a:ext cx="233295"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8" name="Straight Arrow Connector 77">
            <a:extLst>
              <a:ext uri="{FF2B5EF4-FFF2-40B4-BE49-F238E27FC236}">
                <a16:creationId xmlns:a16="http://schemas.microsoft.com/office/drawing/2014/main" id="{831B322A-D4D8-DAFE-CC7D-4E32652CA130}"/>
              </a:ext>
            </a:extLst>
          </p:cNvPr>
          <p:cNvCxnSpPr>
            <a:cxnSpLocks/>
            <a:stCxn id="50" idx="2"/>
            <a:endCxn id="53" idx="0"/>
          </p:cNvCxnSpPr>
          <p:nvPr/>
        </p:nvCxnSpPr>
        <p:spPr>
          <a:xfrm>
            <a:off x="5793047" y="5672707"/>
            <a:ext cx="233292" cy="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89" name="Connector: Elbow 88">
            <a:extLst>
              <a:ext uri="{FF2B5EF4-FFF2-40B4-BE49-F238E27FC236}">
                <a16:creationId xmlns:a16="http://schemas.microsoft.com/office/drawing/2014/main" id="{5BDCCFEB-EFFB-AFD6-0126-9DD022F5A1D5}"/>
              </a:ext>
            </a:extLst>
          </p:cNvPr>
          <p:cNvCxnSpPr>
            <a:cxnSpLocks/>
            <a:stCxn id="41" idx="3"/>
            <a:endCxn id="49" idx="0"/>
          </p:cNvCxnSpPr>
          <p:nvPr/>
        </p:nvCxnSpPr>
        <p:spPr>
          <a:xfrm rot="5400000" flipH="1" flipV="1">
            <a:off x="3729714" y="890570"/>
            <a:ext cx="1384245" cy="2001614"/>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91" name="Connector: Elbow 90">
            <a:extLst>
              <a:ext uri="{FF2B5EF4-FFF2-40B4-BE49-F238E27FC236}">
                <a16:creationId xmlns:a16="http://schemas.microsoft.com/office/drawing/2014/main" id="{D8C85F95-63FF-43EB-619D-BC26F2C8F7A2}"/>
              </a:ext>
            </a:extLst>
          </p:cNvPr>
          <p:cNvCxnSpPr>
            <a:cxnSpLocks/>
            <a:stCxn id="41" idx="1"/>
            <a:endCxn id="50" idx="0"/>
          </p:cNvCxnSpPr>
          <p:nvPr/>
        </p:nvCxnSpPr>
        <p:spPr>
          <a:xfrm rot="16200000" flipH="1">
            <a:off x="3715432" y="3965495"/>
            <a:ext cx="1412808" cy="2001615"/>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104" name="Connector: Elbow 103">
            <a:extLst>
              <a:ext uri="{FF2B5EF4-FFF2-40B4-BE49-F238E27FC236}">
                <a16:creationId xmlns:a16="http://schemas.microsoft.com/office/drawing/2014/main" id="{1E1B8484-2275-A866-34A0-820DA6778D42}"/>
              </a:ext>
            </a:extLst>
          </p:cNvPr>
          <p:cNvCxnSpPr>
            <a:cxnSpLocks/>
            <a:stCxn id="41" idx="3"/>
            <a:endCxn id="73" idx="0"/>
          </p:cNvCxnSpPr>
          <p:nvPr/>
        </p:nvCxnSpPr>
        <p:spPr>
          <a:xfrm rot="5400000" flipH="1" flipV="1">
            <a:off x="5396597" y="375633"/>
            <a:ext cx="232299" cy="4183434"/>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107" name="Connector: Elbow 106">
            <a:extLst>
              <a:ext uri="{FF2B5EF4-FFF2-40B4-BE49-F238E27FC236}">
                <a16:creationId xmlns:a16="http://schemas.microsoft.com/office/drawing/2014/main" id="{15D4BF16-0E3D-04CB-C01D-8BA7C233FF84}"/>
              </a:ext>
            </a:extLst>
          </p:cNvPr>
          <p:cNvCxnSpPr>
            <a:cxnSpLocks/>
            <a:stCxn id="41" idx="1"/>
            <a:endCxn id="74" idx="0"/>
          </p:cNvCxnSpPr>
          <p:nvPr/>
        </p:nvCxnSpPr>
        <p:spPr>
          <a:xfrm rot="16200000" flipH="1">
            <a:off x="5386106" y="2294821"/>
            <a:ext cx="253278" cy="4183433"/>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111" name="Flowchart: Or 110">
            <a:extLst>
              <a:ext uri="{FF2B5EF4-FFF2-40B4-BE49-F238E27FC236}">
                <a16:creationId xmlns:a16="http://schemas.microsoft.com/office/drawing/2014/main" id="{06FBE4BE-CB25-8823-763D-786E18D28E5C}"/>
              </a:ext>
            </a:extLst>
          </p:cNvPr>
          <p:cNvSpPr/>
          <p:nvPr/>
        </p:nvSpPr>
        <p:spPr>
          <a:xfrm>
            <a:off x="8629843" y="2222339"/>
            <a:ext cx="267168" cy="269327"/>
          </a:xfrm>
          <a:prstGeom prst="flowChartOr">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2" name="Flowchart: Or 111">
            <a:extLst>
              <a:ext uri="{FF2B5EF4-FFF2-40B4-BE49-F238E27FC236}">
                <a16:creationId xmlns:a16="http://schemas.microsoft.com/office/drawing/2014/main" id="{C51C3BEE-D170-3FCD-3FF2-EAE6930FE2E9}"/>
              </a:ext>
            </a:extLst>
          </p:cNvPr>
          <p:cNvSpPr/>
          <p:nvPr/>
        </p:nvSpPr>
        <p:spPr>
          <a:xfrm>
            <a:off x="8629843" y="4384780"/>
            <a:ext cx="267168" cy="269327"/>
          </a:xfrm>
          <a:prstGeom prst="flowChartOr">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14" name="Connector: Elbow 113">
            <a:extLst>
              <a:ext uri="{FF2B5EF4-FFF2-40B4-BE49-F238E27FC236}">
                <a16:creationId xmlns:a16="http://schemas.microsoft.com/office/drawing/2014/main" id="{D82460A7-383A-CC51-A894-B1ABF08C7F2F}"/>
              </a:ext>
            </a:extLst>
          </p:cNvPr>
          <p:cNvCxnSpPr>
            <a:stCxn id="52" idx="2"/>
            <a:endCxn id="111" idx="0"/>
          </p:cNvCxnSpPr>
          <p:nvPr/>
        </p:nvCxnSpPr>
        <p:spPr>
          <a:xfrm>
            <a:off x="6688354" y="1199253"/>
            <a:ext cx="2075073" cy="1023086"/>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116" name="Connector: Elbow 115">
            <a:extLst>
              <a:ext uri="{FF2B5EF4-FFF2-40B4-BE49-F238E27FC236}">
                <a16:creationId xmlns:a16="http://schemas.microsoft.com/office/drawing/2014/main" id="{D371E54C-B55A-C78C-90BC-53427CC6B16B}"/>
              </a:ext>
            </a:extLst>
          </p:cNvPr>
          <p:cNvCxnSpPr>
            <a:cxnSpLocks/>
            <a:stCxn id="53" idx="2"/>
            <a:endCxn id="112" idx="4"/>
          </p:cNvCxnSpPr>
          <p:nvPr/>
        </p:nvCxnSpPr>
        <p:spPr>
          <a:xfrm flipV="1">
            <a:off x="6688352" y="4654107"/>
            <a:ext cx="2075075" cy="1018603"/>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120" name="Straight Arrow Connector 119">
            <a:extLst>
              <a:ext uri="{FF2B5EF4-FFF2-40B4-BE49-F238E27FC236}">
                <a16:creationId xmlns:a16="http://schemas.microsoft.com/office/drawing/2014/main" id="{81B96BD4-F5E1-DD18-E3F0-92B8B5CDBBAD}"/>
              </a:ext>
            </a:extLst>
          </p:cNvPr>
          <p:cNvCxnSpPr>
            <a:cxnSpLocks/>
            <a:stCxn id="73" idx="2"/>
            <a:endCxn id="111" idx="2"/>
          </p:cNvCxnSpPr>
          <p:nvPr/>
        </p:nvCxnSpPr>
        <p:spPr>
          <a:xfrm>
            <a:off x="8176746" y="2351200"/>
            <a:ext cx="453097" cy="580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22" name="Straight Arrow Connector 121">
            <a:extLst>
              <a:ext uri="{FF2B5EF4-FFF2-40B4-BE49-F238E27FC236}">
                <a16:creationId xmlns:a16="http://schemas.microsoft.com/office/drawing/2014/main" id="{336E19CF-3010-5FE8-BF6D-B19F088B1F06}"/>
              </a:ext>
            </a:extLst>
          </p:cNvPr>
          <p:cNvCxnSpPr>
            <a:cxnSpLocks/>
            <a:stCxn id="74" idx="2"/>
            <a:endCxn id="112" idx="2"/>
          </p:cNvCxnSpPr>
          <p:nvPr/>
        </p:nvCxnSpPr>
        <p:spPr>
          <a:xfrm>
            <a:off x="8176745" y="4513177"/>
            <a:ext cx="453098" cy="626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7" name="Flowchart: Summing Junction 126">
            <a:extLst>
              <a:ext uri="{FF2B5EF4-FFF2-40B4-BE49-F238E27FC236}">
                <a16:creationId xmlns:a16="http://schemas.microsoft.com/office/drawing/2014/main" id="{78548849-BCBC-11FD-95DC-33954BD37A60}"/>
              </a:ext>
            </a:extLst>
          </p:cNvPr>
          <p:cNvSpPr/>
          <p:nvPr/>
        </p:nvSpPr>
        <p:spPr>
          <a:xfrm>
            <a:off x="9278783" y="2222339"/>
            <a:ext cx="267168" cy="269327"/>
          </a:xfrm>
          <a:prstGeom prst="flowChartSummingJunction">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8" name="Flowchart: Summing Junction 127">
            <a:extLst>
              <a:ext uri="{FF2B5EF4-FFF2-40B4-BE49-F238E27FC236}">
                <a16:creationId xmlns:a16="http://schemas.microsoft.com/office/drawing/2014/main" id="{4259AD95-E426-E834-28F2-74B3CDF8BA7A}"/>
              </a:ext>
            </a:extLst>
          </p:cNvPr>
          <p:cNvSpPr/>
          <p:nvPr/>
        </p:nvSpPr>
        <p:spPr>
          <a:xfrm>
            <a:off x="9275679" y="4384780"/>
            <a:ext cx="267168" cy="269327"/>
          </a:xfrm>
          <a:prstGeom prst="flowChartSummingJunction">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30" name="Straight Arrow Connector 129">
            <a:extLst>
              <a:ext uri="{FF2B5EF4-FFF2-40B4-BE49-F238E27FC236}">
                <a16:creationId xmlns:a16="http://schemas.microsoft.com/office/drawing/2014/main" id="{552D33EA-8454-B7C5-2100-7FA553507DBF}"/>
              </a:ext>
            </a:extLst>
          </p:cNvPr>
          <p:cNvCxnSpPr>
            <a:stCxn id="111" idx="6"/>
            <a:endCxn id="127" idx="2"/>
          </p:cNvCxnSpPr>
          <p:nvPr/>
        </p:nvCxnSpPr>
        <p:spPr>
          <a:xfrm>
            <a:off x="8897011" y="2357003"/>
            <a:ext cx="381772"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32" name="Straight Arrow Connector 131">
            <a:extLst>
              <a:ext uri="{FF2B5EF4-FFF2-40B4-BE49-F238E27FC236}">
                <a16:creationId xmlns:a16="http://schemas.microsoft.com/office/drawing/2014/main" id="{C1FED70F-AD37-3455-6833-52D49C820A3C}"/>
              </a:ext>
            </a:extLst>
          </p:cNvPr>
          <p:cNvCxnSpPr>
            <a:stCxn id="112" idx="6"/>
            <a:endCxn id="128" idx="2"/>
          </p:cNvCxnSpPr>
          <p:nvPr/>
        </p:nvCxnSpPr>
        <p:spPr>
          <a:xfrm>
            <a:off x="8897011" y="4519444"/>
            <a:ext cx="378668"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40" name="Connector: Elbow 139">
            <a:extLst>
              <a:ext uri="{FF2B5EF4-FFF2-40B4-BE49-F238E27FC236}">
                <a16:creationId xmlns:a16="http://schemas.microsoft.com/office/drawing/2014/main" id="{8B5AC2E1-29BB-E282-4E00-D35E7EEE0F10}"/>
              </a:ext>
            </a:extLst>
          </p:cNvPr>
          <p:cNvCxnSpPr>
            <a:stCxn id="47" idx="4"/>
            <a:endCxn id="127" idx="4"/>
          </p:cNvCxnSpPr>
          <p:nvPr/>
        </p:nvCxnSpPr>
        <p:spPr>
          <a:xfrm flipV="1">
            <a:off x="7560173" y="2491666"/>
            <a:ext cx="1852194" cy="94268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42" name="Connector: Elbow 141">
            <a:extLst>
              <a:ext uri="{FF2B5EF4-FFF2-40B4-BE49-F238E27FC236}">
                <a16:creationId xmlns:a16="http://schemas.microsoft.com/office/drawing/2014/main" id="{C687A99D-A1C4-3880-D124-901801B14198}"/>
              </a:ext>
            </a:extLst>
          </p:cNvPr>
          <p:cNvCxnSpPr>
            <a:stCxn id="47" idx="4"/>
            <a:endCxn id="128" idx="0"/>
          </p:cNvCxnSpPr>
          <p:nvPr/>
        </p:nvCxnSpPr>
        <p:spPr>
          <a:xfrm>
            <a:off x="7560173" y="3434353"/>
            <a:ext cx="1849090" cy="95042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143" name="Oval 142">
            <a:extLst>
              <a:ext uri="{FF2B5EF4-FFF2-40B4-BE49-F238E27FC236}">
                <a16:creationId xmlns:a16="http://schemas.microsoft.com/office/drawing/2014/main" id="{46241B44-82EE-7164-9EEB-5D5E1573D47F}"/>
              </a:ext>
            </a:extLst>
          </p:cNvPr>
          <p:cNvSpPr/>
          <p:nvPr/>
        </p:nvSpPr>
        <p:spPr>
          <a:xfrm rot="16200000">
            <a:off x="9503814" y="1602425"/>
            <a:ext cx="2280781" cy="762000"/>
          </a:xfrm>
          <a:prstGeom prst="ellipse">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Output Bounding Box Predictions</a:t>
            </a:r>
          </a:p>
          <a:p>
            <a:pPr algn="ctr"/>
            <a:r>
              <a:rPr lang="en-US" sz="1100" b="1" dirty="0">
                <a:solidFill>
                  <a:schemeClr val="tx1"/>
                </a:solidFill>
              </a:rPr>
              <a:t>(List of Tensors)</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144" name="Oval 143">
            <a:extLst>
              <a:ext uri="{FF2B5EF4-FFF2-40B4-BE49-F238E27FC236}">
                <a16:creationId xmlns:a16="http://schemas.microsoft.com/office/drawing/2014/main" id="{F5C9CAFE-41CB-EB30-2861-16CE1F84BAAC}"/>
              </a:ext>
            </a:extLst>
          </p:cNvPr>
          <p:cNvSpPr/>
          <p:nvPr/>
        </p:nvSpPr>
        <p:spPr>
          <a:xfrm rot="16200000">
            <a:off x="9561926" y="4559136"/>
            <a:ext cx="2164559" cy="762000"/>
          </a:xfrm>
          <a:prstGeom prst="ellipse">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Output Classification Logits</a:t>
            </a:r>
          </a:p>
          <a:p>
            <a:pPr algn="ctr"/>
            <a:r>
              <a:rPr lang="en-US" sz="1100" b="1" dirty="0">
                <a:solidFill>
                  <a:schemeClr val="tx1"/>
                </a:solidFill>
              </a:rPr>
              <a:t>(List of Tensors)</a:t>
            </a:r>
            <a:endParaRPr lang="en-IN" sz="1100" b="1" dirty="0">
              <a:solidFill>
                <a:schemeClr val="tx1"/>
              </a:solidFill>
              <a:latin typeface="Times New Roman" panose="02020603050405020304" pitchFamily="18" charset="0"/>
              <a:cs typeface="Times New Roman" panose="02020603050405020304" pitchFamily="18" charset="0"/>
            </a:endParaRPr>
          </a:p>
        </p:txBody>
      </p:sp>
      <p:cxnSp>
        <p:nvCxnSpPr>
          <p:cNvPr id="158" name="Connector: Elbow 157">
            <a:extLst>
              <a:ext uri="{FF2B5EF4-FFF2-40B4-BE49-F238E27FC236}">
                <a16:creationId xmlns:a16="http://schemas.microsoft.com/office/drawing/2014/main" id="{3C44114E-69BD-4680-87EA-5AF4AB8EF47C}"/>
              </a:ext>
            </a:extLst>
          </p:cNvPr>
          <p:cNvCxnSpPr>
            <a:stCxn id="127" idx="0"/>
            <a:endCxn id="143" idx="0"/>
          </p:cNvCxnSpPr>
          <p:nvPr/>
        </p:nvCxnSpPr>
        <p:spPr>
          <a:xfrm rot="5400000" flipH="1" flipV="1">
            <a:off x="9718329" y="1677463"/>
            <a:ext cx="238914" cy="850838"/>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160" name="Connector: Elbow 159">
            <a:extLst>
              <a:ext uri="{FF2B5EF4-FFF2-40B4-BE49-F238E27FC236}">
                <a16:creationId xmlns:a16="http://schemas.microsoft.com/office/drawing/2014/main" id="{0D2CCDD6-006E-502A-47E5-CBB32C7C96BB}"/>
              </a:ext>
            </a:extLst>
          </p:cNvPr>
          <p:cNvCxnSpPr>
            <a:stCxn id="128" idx="4"/>
            <a:endCxn id="144" idx="0"/>
          </p:cNvCxnSpPr>
          <p:nvPr/>
        </p:nvCxnSpPr>
        <p:spPr>
          <a:xfrm rot="16200000" flipH="1">
            <a:off x="9693220" y="4370149"/>
            <a:ext cx="286029" cy="853943"/>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162" name="TextBox 161">
            <a:extLst>
              <a:ext uri="{FF2B5EF4-FFF2-40B4-BE49-F238E27FC236}">
                <a16:creationId xmlns:a16="http://schemas.microsoft.com/office/drawing/2014/main" id="{4716B228-7012-6350-DAAF-BEF37620D8FF}"/>
              </a:ext>
            </a:extLst>
          </p:cNvPr>
          <p:cNvSpPr txBox="1"/>
          <p:nvPr/>
        </p:nvSpPr>
        <p:spPr>
          <a:xfrm rot="16200000">
            <a:off x="8635404" y="4947964"/>
            <a:ext cx="709144" cy="430887"/>
          </a:xfrm>
          <a:prstGeom prst="rect">
            <a:avLst/>
          </a:prstGeom>
          <a:noFill/>
        </p:spPr>
        <p:txBody>
          <a:bodyPr wrap="square" rtlCol="0">
            <a:spAutoFit/>
          </a:bodyPr>
          <a:lstStyle/>
          <a:p>
            <a:r>
              <a:rPr lang="en-IN" sz="1100" dirty="0">
                <a:latin typeface="Times New Roman" panose="02020603050405020304" pitchFamily="18" charset="0"/>
                <a:cs typeface="Times New Roman" panose="02020603050405020304" pitchFamily="18" charset="0"/>
              </a:rPr>
              <a:t>Dynamic </a:t>
            </a:r>
          </a:p>
          <a:p>
            <a:r>
              <a:rPr lang="en-IN" sz="1100" dirty="0">
                <a:latin typeface="Times New Roman" panose="02020603050405020304" pitchFamily="18" charset="0"/>
                <a:cs typeface="Times New Roman" panose="02020603050405020304" pitchFamily="18" charset="0"/>
              </a:rPr>
              <a:t>Output</a:t>
            </a:r>
          </a:p>
        </p:txBody>
      </p:sp>
      <p:sp>
        <p:nvSpPr>
          <p:cNvPr id="163" name="TextBox 162">
            <a:extLst>
              <a:ext uri="{FF2B5EF4-FFF2-40B4-BE49-F238E27FC236}">
                <a16:creationId xmlns:a16="http://schemas.microsoft.com/office/drawing/2014/main" id="{30001C8F-3C19-F9E4-8AF0-DDB8CB2D8E04}"/>
              </a:ext>
            </a:extLst>
          </p:cNvPr>
          <p:cNvSpPr txBox="1"/>
          <p:nvPr/>
        </p:nvSpPr>
        <p:spPr>
          <a:xfrm rot="16200000">
            <a:off x="8624299" y="1477527"/>
            <a:ext cx="709144" cy="430887"/>
          </a:xfrm>
          <a:prstGeom prst="rect">
            <a:avLst/>
          </a:prstGeom>
          <a:noFill/>
        </p:spPr>
        <p:txBody>
          <a:bodyPr wrap="square" rtlCol="0">
            <a:spAutoFit/>
          </a:bodyPr>
          <a:lstStyle/>
          <a:p>
            <a:r>
              <a:rPr lang="en-IN" sz="1100" dirty="0">
                <a:latin typeface="Times New Roman" panose="02020603050405020304" pitchFamily="18" charset="0"/>
                <a:cs typeface="Times New Roman" panose="02020603050405020304" pitchFamily="18" charset="0"/>
              </a:rPr>
              <a:t>Dynamic </a:t>
            </a:r>
          </a:p>
          <a:p>
            <a:r>
              <a:rPr lang="en-IN" sz="1100" dirty="0">
                <a:latin typeface="Times New Roman" panose="02020603050405020304" pitchFamily="18" charset="0"/>
                <a:cs typeface="Times New Roman" panose="02020603050405020304" pitchFamily="18" charset="0"/>
              </a:rPr>
              <a:t>Output</a:t>
            </a:r>
          </a:p>
        </p:txBody>
      </p:sp>
      <p:sp>
        <p:nvSpPr>
          <p:cNvPr id="164" name="TextBox 163">
            <a:extLst>
              <a:ext uri="{FF2B5EF4-FFF2-40B4-BE49-F238E27FC236}">
                <a16:creationId xmlns:a16="http://schemas.microsoft.com/office/drawing/2014/main" id="{2B00AF57-235C-0633-EB27-1A94E88E3DFB}"/>
              </a:ext>
            </a:extLst>
          </p:cNvPr>
          <p:cNvSpPr txBox="1"/>
          <p:nvPr/>
        </p:nvSpPr>
        <p:spPr>
          <a:xfrm rot="16200000">
            <a:off x="9100786" y="1108036"/>
            <a:ext cx="1339110" cy="261610"/>
          </a:xfrm>
          <a:prstGeom prst="rect">
            <a:avLst/>
          </a:prstGeom>
          <a:noFill/>
        </p:spPr>
        <p:txBody>
          <a:bodyPr wrap="square" rtlCol="0">
            <a:spAutoFit/>
          </a:bodyPr>
          <a:lstStyle/>
          <a:p>
            <a:r>
              <a:rPr lang="en-IN" sz="1100" dirty="0">
                <a:latin typeface="Times New Roman" panose="02020603050405020304" pitchFamily="18" charset="0"/>
                <a:cs typeface="Times New Roman" panose="02020603050405020304" pitchFamily="18" charset="0"/>
              </a:rPr>
              <a:t>Combined Reg Out</a:t>
            </a:r>
          </a:p>
        </p:txBody>
      </p:sp>
      <p:sp>
        <p:nvSpPr>
          <p:cNvPr id="165" name="TextBox 164">
            <a:extLst>
              <a:ext uri="{FF2B5EF4-FFF2-40B4-BE49-F238E27FC236}">
                <a16:creationId xmlns:a16="http://schemas.microsoft.com/office/drawing/2014/main" id="{1256407D-B1AB-38EB-344D-F0D0EADE870C}"/>
              </a:ext>
            </a:extLst>
          </p:cNvPr>
          <p:cNvSpPr txBox="1"/>
          <p:nvPr/>
        </p:nvSpPr>
        <p:spPr>
          <a:xfrm rot="16200000">
            <a:off x="9100786" y="5478885"/>
            <a:ext cx="1339110" cy="261610"/>
          </a:xfrm>
          <a:prstGeom prst="rect">
            <a:avLst/>
          </a:prstGeom>
          <a:noFill/>
        </p:spPr>
        <p:txBody>
          <a:bodyPr wrap="square" rtlCol="0">
            <a:spAutoFit/>
          </a:bodyPr>
          <a:lstStyle/>
          <a:p>
            <a:r>
              <a:rPr lang="en-IN" sz="1100" dirty="0">
                <a:latin typeface="Times New Roman" panose="02020603050405020304" pitchFamily="18" charset="0"/>
                <a:cs typeface="Times New Roman" panose="02020603050405020304" pitchFamily="18" charset="0"/>
              </a:rPr>
              <a:t>Combined </a:t>
            </a:r>
            <a:r>
              <a:rPr lang="en-IN" sz="1100" dirty="0" err="1">
                <a:latin typeface="Times New Roman" panose="02020603050405020304" pitchFamily="18" charset="0"/>
                <a:cs typeface="Times New Roman" panose="02020603050405020304" pitchFamily="18" charset="0"/>
              </a:rPr>
              <a:t>Cls</a:t>
            </a:r>
            <a:r>
              <a:rPr lang="en-IN" sz="1100" dirty="0">
                <a:latin typeface="Times New Roman" panose="02020603050405020304" pitchFamily="18" charset="0"/>
                <a:cs typeface="Times New Roman" panose="02020603050405020304" pitchFamily="18" charset="0"/>
              </a:rPr>
              <a:t> Out</a:t>
            </a:r>
          </a:p>
        </p:txBody>
      </p:sp>
      <p:sp>
        <p:nvSpPr>
          <p:cNvPr id="166" name="TextBox 165">
            <a:extLst>
              <a:ext uri="{FF2B5EF4-FFF2-40B4-BE49-F238E27FC236}">
                <a16:creationId xmlns:a16="http://schemas.microsoft.com/office/drawing/2014/main" id="{440653AF-F0D2-CB36-F6E1-D88998B20CFB}"/>
              </a:ext>
            </a:extLst>
          </p:cNvPr>
          <p:cNvSpPr txBox="1"/>
          <p:nvPr/>
        </p:nvSpPr>
        <p:spPr>
          <a:xfrm rot="16200000">
            <a:off x="8871431" y="2785089"/>
            <a:ext cx="748409" cy="430887"/>
          </a:xfrm>
          <a:prstGeom prst="rect">
            <a:avLst/>
          </a:prstGeom>
          <a:noFill/>
        </p:spPr>
        <p:txBody>
          <a:bodyPr wrap="square" rtlCol="0">
            <a:spAutoFit/>
          </a:bodyPr>
          <a:lstStyle/>
          <a:p>
            <a:pPr algn="ctr"/>
            <a:r>
              <a:rPr lang="en-IN" sz="1100" dirty="0">
                <a:latin typeface="Times New Roman" panose="02020603050405020304" pitchFamily="18" charset="0"/>
                <a:cs typeface="Times New Roman" panose="02020603050405020304" pitchFamily="18" charset="0"/>
              </a:rPr>
              <a:t>Level Attention</a:t>
            </a:r>
          </a:p>
        </p:txBody>
      </p:sp>
      <p:sp>
        <p:nvSpPr>
          <p:cNvPr id="167" name="TextBox 166">
            <a:extLst>
              <a:ext uri="{FF2B5EF4-FFF2-40B4-BE49-F238E27FC236}">
                <a16:creationId xmlns:a16="http://schemas.microsoft.com/office/drawing/2014/main" id="{D723C181-90EE-D941-1E5D-4B8DE3D7220E}"/>
              </a:ext>
            </a:extLst>
          </p:cNvPr>
          <p:cNvSpPr txBox="1"/>
          <p:nvPr/>
        </p:nvSpPr>
        <p:spPr>
          <a:xfrm rot="16200000">
            <a:off x="8840999" y="3671849"/>
            <a:ext cx="748409" cy="430887"/>
          </a:xfrm>
          <a:prstGeom prst="rect">
            <a:avLst/>
          </a:prstGeom>
          <a:noFill/>
        </p:spPr>
        <p:txBody>
          <a:bodyPr wrap="square" rtlCol="0">
            <a:spAutoFit/>
          </a:bodyPr>
          <a:lstStyle/>
          <a:p>
            <a:pPr algn="ctr"/>
            <a:r>
              <a:rPr lang="en-IN" sz="1100" dirty="0">
                <a:latin typeface="Times New Roman" panose="02020603050405020304" pitchFamily="18" charset="0"/>
                <a:cs typeface="Times New Roman" panose="02020603050405020304" pitchFamily="18" charset="0"/>
              </a:rPr>
              <a:t>Level Attention</a:t>
            </a:r>
          </a:p>
        </p:txBody>
      </p:sp>
      <p:sp>
        <p:nvSpPr>
          <p:cNvPr id="172" name="TextBox 171">
            <a:extLst>
              <a:ext uri="{FF2B5EF4-FFF2-40B4-BE49-F238E27FC236}">
                <a16:creationId xmlns:a16="http://schemas.microsoft.com/office/drawing/2014/main" id="{AD58F240-E2F6-AD61-C502-86FF133D50BB}"/>
              </a:ext>
            </a:extLst>
          </p:cNvPr>
          <p:cNvSpPr txBox="1"/>
          <p:nvPr/>
        </p:nvSpPr>
        <p:spPr>
          <a:xfrm rot="16200000">
            <a:off x="8067685" y="3851062"/>
            <a:ext cx="709144" cy="430887"/>
          </a:xfrm>
          <a:prstGeom prst="rect">
            <a:avLst/>
          </a:prstGeom>
          <a:noFill/>
        </p:spPr>
        <p:txBody>
          <a:bodyPr wrap="square" rtlCol="0">
            <a:spAutoFit/>
          </a:bodyPr>
          <a:lstStyle/>
          <a:p>
            <a:pPr algn="ctr"/>
            <a:r>
              <a:rPr lang="en-IN" sz="1100" dirty="0">
                <a:latin typeface="Times New Roman" panose="02020603050405020304" pitchFamily="18" charset="0"/>
                <a:cs typeface="Times New Roman" panose="02020603050405020304" pitchFamily="18" charset="0"/>
              </a:rPr>
              <a:t>Static Output</a:t>
            </a:r>
          </a:p>
        </p:txBody>
      </p:sp>
      <p:sp>
        <p:nvSpPr>
          <p:cNvPr id="173" name="TextBox 172">
            <a:extLst>
              <a:ext uri="{FF2B5EF4-FFF2-40B4-BE49-F238E27FC236}">
                <a16:creationId xmlns:a16="http://schemas.microsoft.com/office/drawing/2014/main" id="{1CB504F1-8377-3FB4-8362-FAF5878C55E6}"/>
              </a:ext>
            </a:extLst>
          </p:cNvPr>
          <p:cNvSpPr txBox="1"/>
          <p:nvPr/>
        </p:nvSpPr>
        <p:spPr>
          <a:xfrm rot="16200000">
            <a:off x="8059827" y="2451060"/>
            <a:ext cx="709144" cy="430887"/>
          </a:xfrm>
          <a:prstGeom prst="rect">
            <a:avLst/>
          </a:prstGeom>
          <a:noFill/>
        </p:spPr>
        <p:txBody>
          <a:bodyPr wrap="square" rtlCol="0">
            <a:spAutoFit/>
          </a:bodyPr>
          <a:lstStyle/>
          <a:p>
            <a:pPr algn="ctr"/>
            <a:r>
              <a:rPr lang="en-IN" sz="1100" dirty="0">
                <a:latin typeface="Times New Roman" panose="02020603050405020304" pitchFamily="18" charset="0"/>
                <a:cs typeface="Times New Roman" panose="02020603050405020304" pitchFamily="18" charset="0"/>
              </a:rPr>
              <a:t>Static Output</a:t>
            </a:r>
          </a:p>
        </p:txBody>
      </p:sp>
      <p:cxnSp>
        <p:nvCxnSpPr>
          <p:cNvPr id="206" name="Straight Arrow Connector 205">
            <a:extLst>
              <a:ext uri="{FF2B5EF4-FFF2-40B4-BE49-F238E27FC236}">
                <a16:creationId xmlns:a16="http://schemas.microsoft.com/office/drawing/2014/main" id="{D9691EBD-B0D9-17CB-178E-FFD9D9D31E19}"/>
              </a:ext>
            </a:extLst>
          </p:cNvPr>
          <p:cNvCxnSpPr>
            <a:stCxn id="46" idx="2"/>
            <a:endCxn id="47" idx="0"/>
          </p:cNvCxnSpPr>
          <p:nvPr/>
        </p:nvCxnSpPr>
        <p:spPr>
          <a:xfrm>
            <a:off x="6368628" y="3429963"/>
            <a:ext cx="429545" cy="439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9" name="Connector: Elbow 208">
            <a:extLst>
              <a:ext uri="{FF2B5EF4-FFF2-40B4-BE49-F238E27FC236}">
                <a16:creationId xmlns:a16="http://schemas.microsoft.com/office/drawing/2014/main" id="{C63FD037-B3B9-B19F-AA0A-4B1F552DFD17}"/>
              </a:ext>
            </a:extLst>
          </p:cNvPr>
          <p:cNvCxnSpPr>
            <a:cxnSpLocks/>
            <a:stCxn id="41" idx="2"/>
            <a:endCxn id="46" idx="1"/>
          </p:cNvCxnSpPr>
          <p:nvPr/>
        </p:nvCxnSpPr>
        <p:spPr>
          <a:xfrm>
            <a:off x="3682159" y="3421699"/>
            <a:ext cx="2502563" cy="617864"/>
          </a:xfrm>
          <a:prstGeom prst="bentConnector4">
            <a:avLst>
              <a:gd name="adj1" fmla="val 7616"/>
              <a:gd name="adj2" fmla="val 136998"/>
            </a:avLst>
          </a:prstGeom>
          <a:ln>
            <a:tailEnd type="triangle"/>
          </a:ln>
        </p:spPr>
        <p:style>
          <a:lnRef idx="1">
            <a:schemeClr val="dk1"/>
          </a:lnRef>
          <a:fillRef idx="0">
            <a:schemeClr val="dk1"/>
          </a:fillRef>
          <a:effectRef idx="0">
            <a:schemeClr val="dk1"/>
          </a:effectRef>
          <a:fontRef idx="minor">
            <a:schemeClr val="tx1"/>
          </a:fontRef>
        </p:style>
      </p:cxnSp>
      <p:sp>
        <p:nvSpPr>
          <p:cNvPr id="225" name="TextBox 224">
            <a:extLst>
              <a:ext uri="{FF2B5EF4-FFF2-40B4-BE49-F238E27FC236}">
                <a16:creationId xmlns:a16="http://schemas.microsoft.com/office/drawing/2014/main" id="{7BF747F4-1B2D-2F34-8F18-AB3C3744E873}"/>
              </a:ext>
            </a:extLst>
          </p:cNvPr>
          <p:cNvSpPr txBox="1"/>
          <p:nvPr/>
        </p:nvSpPr>
        <p:spPr>
          <a:xfrm rot="16200000">
            <a:off x="2804309" y="1749115"/>
            <a:ext cx="900603" cy="261610"/>
          </a:xfrm>
          <a:prstGeom prst="rect">
            <a:avLst/>
          </a:prstGeom>
          <a:noFill/>
        </p:spPr>
        <p:txBody>
          <a:bodyPr wrap="square" rtlCol="0">
            <a:spAutoFit/>
          </a:bodyPr>
          <a:lstStyle/>
          <a:p>
            <a:pPr algn="ctr"/>
            <a:r>
              <a:rPr lang="en-IN" sz="1100" dirty="0" err="1">
                <a:latin typeface="Times New Roman" panose="02020603050405020304" pitchFamily="18" charset="0"/>
                <a:cs typeface="Times New Roman" panose="02020603050405020304" pitchFamily="18" charset="0"/>
              </a:rPr>
              <a:t>shared_feat</a:t>
            </a:r>
            <a:endParaRPr lang="en-IN" sz="1100" dirty="0">
              <a:latin typeface="Times New Roman" panose="02020603050405020304" pitchFamily="18" charset="0"/>
              <a:cs typeface="Times New Roman" panose="02020603050405020304" pitchFamily="18" charset="0"/>
            </a:endParaRPr>
          </a:p>
        </p:txBody>
      </p:sp>
      <p:sp>
        <p:nvSpPr>
          <p:cNvPr id="226" name="TextBox 225">
            <a:extLst>
              <a:ext uri="{FF2B5EF4-FFF2-40B4-BE49-F238E27FC236}">
                <a16:creationId xmlns:a16="http://schemas.microsoft.com/office/drawing/2014/main" id="{7C38A498-2611-8642-0F17-75C846716EBD}"/>
              </a:ext>
            </a:extLst>
          </p:cNvPr>
          <p:cNvSpPr txBox="1"/>
          <p:nvPr/>
        </p:nvSpPr>
        <p:spPr>
          <a:xfrm rot="16200000">
            <a:off x="2812610" y="4809329"/>
            <a:ext cx="900603" cy="261610"/>
          </a:xfrm>
          <a:prstGeom prst="rect">
            <a:avLst/>
          </a:prstGeom>
          <a:noFill/>
        </p:spPr>
        <p:txBody>
          <a:bodyPr wrap="square" rtlCol="0">
            <a:spAutoFit/>
          </a:bodyPr>
          <a:lstStyle/>
          <a:p>
            <a:pPr algn="ctr"/>
            <a:r>
              <a:rPr lang="en-IN" sz="1100" dirty="0" err="1">
                <a:latin typeface="Times New Roman" panose="02020603050405020304" pitchFamily="18" charset="0"/>
                <a:cs typeface="Times New Roman" panose="02020603050405020304" pitchFamily="18" charset="0"/>
              </a:rPr>
              <a:t>shared_feat</a:t>
            </a:r>
            <a:endParaRPr lang="en-IN" sz="1100" dirty="0">
              <a:latin typeface="Times New Roman" panose="02020603050405020304" pitchFamily="18" charset="0"/>
              <a:cs typeface="Times New Roman" panose="02020603050405020304" pitchFamily="18" charset="0"/>
            </a:endParaRPr>
          </a:p>
        </p:txBody>
      </p:sp>
      <p:sp>
        <p:nvSpPr>
          <p:cNvPr id="227" name="TextBox 226">
            <a:extLst>
              <a:ext uri="{FF2B5EF4-FFF2-40B4-BE49-F238E27FC236}">
                <a16:creationId xmlns:a16="http://schemas.microsoft.com/office/drawing/2014/main" id="{CEC7040D-FA5B-7897-81C5-926C81BE5C65}"/>
              </a:ext>
            </a:extLst>
          </p:cNvPr>
          <p:cNvSpPr txBox="1"/>
          <p:nvPr/>
        </p:nvSpPr>
        <p:spPr>
          <a:xfrm rot="16200000">
            <a:off x="6181182" y="2781613"/>
            <a:ext cx="936679" cy="430887"/>
          </a:xfrm>
          <a:prstGeom prst="rect">
            <a:avLst/>
          </a:prstGeom>
          <a:noFill/>
        </p:spPr>
        <p:txBody>
          <a:bodyPr wrap="square" rtlCol="0">
            <a:spAutoFit/>
          </a:bodyPr>
          <a:lstStyle/>
          <a:p>
            <a:pPr algn="ctr"/>
            <a:r>
              <a:rPr lang="en-IN" sz="1100" dirty="0">
                <a:latin typeface="Times New Roman" panose="02020603050405020304" pitchFamily="18" charset="0"/>
                <a:cs typeface="Times New Roman" panose="02020603050405020304" pitchFamily="18" charset="0"/>
              </a:rPr>
              <a:t>Select level i</a:t>
            </a:r>
            <a:br>
              <a:rPr lang="en-IN" sz="1100" dirty="0">
                <a:latin typeface="Times New Roman" panose="02020603050405020304" pitchFamily="18" charset="0"/>
                <a:cs typeface="Times New Roman" panose="02020603050405020304" pitchFamily="18" charset="0"/>
              </a:rPr>
            </a:br>
            <a:endParaRPr lang="en-IN" sz="1100" dirty="0">
              <a:latin typeface="Times New Roman" panose="02020603050405020304" pitchFamily="18" charset="0"/>
              <a:cs typeface="Times New Roman" panose="02020603050405020304" pitchFamily="18" charset="0"/>
            </a:endParaRPr>
          </a:p>
        </p:txBody>
      </p:sp>
      <p:cxnSp>
        <p:nvCxnSpPr>
          <p:cNvPr id="229" name="Connector: Elbow 228">
            <a:extLst>
              <a:ext uri="{FF2B5EF4-FFF2-40B4-BE49-F238E27FC236}">
                <a16:creationId xmlns:a16="http://schemas.microsoft.com/office/drawing/2014/main" id="{44845C2B-BA04-AE01-0019-75B6138C2D76}"/>
              </a:ext>
            </a:extLst>
          </p:cNvPr>
          <p:cNvCxnSpPr>
            <a:stCxn id="42" idx="1"/>
            <a:endCxn id="53" idx="3"/>
          </p:cNvCxnSpPr>
          <p:nvPr/>
        </p:nvCxnSpPr>
        <p:spPr>
          <a:xfrm rot="16200000" flipH="1">
            <a:off x="5219113" y="3876551"/>
            <a:ext cx="1270996" cy="1005469"/>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32" name="Connector: Elbow 231">
            <a:extLst>
              <a:ext uri="{FF2B5EF4-FFF2-40B4-BE49-F238E27FC236}">
                <a16:creationId xmlns:a16="http://schemas.microsoft.com/office/drawing/2014/main" id="{17D98B7D-BAC4-AB67-2801-4A1DD94C259C}"/>
              </a:ext>
            </a:extLst>
          </p:cNvPr>
          <p:cNvCxnSpPr>
            <a:stCxn id="42" idx="3"/>
            <a:endCxn id="52" idx="1"/>
          </p:cNvCxnSpPr>
          <p:nvPr/>
        </p:nvCxnSpPr>
        <p:spPr>
          <a:xfrm rot="5400000" flipH="1" flipV="1">
            <a:off x="5219416" y="1961678"/>
            <a:ext cx="1270392" cy="100547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234" name="TextBox 233">
            <a:extLst>
              <a:ext uri="{FF2B5EF4-FFF2-40B4-BE49-F238E27FC236}">
                <a16:creationId xmlns:a16="http://schemas.microsoft.com/office/drawing/2014/main" id="{ECF2252F-3E26-E79E-A0B2-13DDD551B66F}"/>
              </a:ext>
            </a:extLst>
          </p:cNvPr>
          <p:cNvSpPr txBox="1"/>
          <p:nvPr/>
        </p:nvSpPr>
        <p:spPr>
          <a:xfrm rot="16200000">
            <a:off x="4013313" y="1789540"/>
            <a:ext cx="900603" cy="430887"/>
          </a:xfrm>
          <a:prstGeom prst="rect">
            <a:avLst/>
          </a:prstGeom>
          <a:noFill/>
        </p:spPr>
        <p:txBody>
          <a:bodyPr wrap="square" rtlCol="0">
            <a:spAutoFit/>
          </a:bodyPr>
          <a:lstStyle/>
          <a:p>
            <a:pPr algn="ctr"/>
            <a:r>
              <a:rPr lang="en-IN" sz="1100" dirty="0">
                <a:latin typeface="Times New Roman" panose="02020603050405020304" pitchFamily="18" charset="0"/>
                <a:cs typeface="Times New Roman" panose="02020603050405020304" pitchFamily="18" charset="0"/>
              </a:rPr>
              <a:t>features (expanded)</a:t>
            </a:r>
          </a:p>
        </p:txBody>
      </p:sp>
      <p:sp>
        <p:nvSpPr>
          <p:cNvPr id="235" name="TextBox 234">
            <a:extLst>
              <a:ext uri="{FF2B5EF4-FFF2-40B4-BE49-F238E27FC236}">
                <a16:creationId xmlns:a16="http://schemas.microsoft.com/office/drawing/2014/main" id="{EF2D5189-E3F4-0185-FE7A-DA79ECAF333F}"/>
              </a:ext>
            </a:extLst>
          </p:cNvPr>
          <p:cNvSpPr txBox="1"/>
          <p:nvPr/>
        </p:nvSpPr>
        <p:spPr>
          <a:xfrm rot="16200000">
            <a:off x="3993209" y="4724691"/>
            <a:ext cx="900603" cy="430887"/>
          </a:xfrm>
          <a:prstGeom prst="rect">
            <a:avLst/>
          </a:prstGeom>
          <a:noFill/>
        </p:spPr>
        <p:txBody>
          <a:bodyPr wrap="square" rtlCol="0">
            <a:spAutoFit/>
          </a:bodyPr>
          <a:lstStyle/>
          <a:p>
            <a:pPr algn="ctr"/>
            <a:r>
              <a:rPr lang="en-IN" sz="1100" dirty="0">
                <a:latin typeface="Times New Roman" panose="02020603050405020304" pitchFamily="18" charset="0"/>
                <a:cs typeface="Times New Roman" panose="02020603050405020304" pitchFamily="18" charset="0"/>
              </a:rPr>
              <a:t>features (expanded)</a:t>
            </a:r>
          </a:p>
        </p:txBody>
      </p:sp>
      <p:sp>
        <p:nvSpPr>
          <p:cNvPr id="246" name="Rectangle: Rounded Corners 245">
            <a:extLst>
              <a:ext uri="{FF2B5EF4-FFF2-40B4-BE49-F238E27FC236}">
                <a16:creationId xmlns:a16="http://schemas.microsoft.com/office/drawing/2014/main" id="{531225E3-AF76-A083-A9B3-FB494957174C}"/>
              </a:ext>
            </a:extLst>
          </p:cNvPr>
          <p:cNvSpPr/>
          <p:nvPr/>
        </p:nvSpPr>
        <p:spPr>
          <a:xfrm rot="16200000">
            <a:off x="3917579" y="3236919"/>
            <a:ext cx="1037494" cy="367812"/>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Omega gates </a:t>
            </a:r>
            <a:endParaRPr lang="en-IN" sz="1100" b="1" dirty="0">
              <a:solidFill>
                <a:schemeClr val="tx1"/>
              </a:solidFill>
              <a:latin typeface="Times New Roman" panose="02020603050405020304" pitchFamily="18" charset="0"/>
              <a:cs typeface="Times New Roman" panose="02020603050405020304" pitchFamily="18" charset="0"/>
            </a:endParaRPr>
          </a:p>
        </p:txBody>
      </p:sp>
      <p:cxnSp>
        <p:nvCxnSpPr>
          <p:cNvPr id="248" name="Straight Arrow Connector 247">
            <a:extLst>
              <a:ext uri="{FF2B5EF4-FFF2-40B4-BE49-F238E27FC236}">
                <a16:creationId xmlns:a16="http://schemas.microsoft.com/office/drawing/2014/main" id="{6199A3E3-FCBC-C04A-44B1-43055A18CCCD}"/>
              </a:ext>
            </a:extLst>
          </p:cNvPr>
          <p:cNvCxnSpPr>
            <a:stCxn id="246" idx="2"/>
            <a:endCxn id="36" idx="0"/>
          </p:cNvCxnSpPr>
          <p:nvPr/>
        </p:nvCxnSpPr>
        <p:spPr>
          <a:xfrm>
            <a:off x="4620232" y="3420825"/>
            <a:ext cx="415412" cy="8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1" name="Straight Arrow Connector 250">
            <a:extLst>
              <a:ext uri="{FF2B5EF4-FFF2-40B4-BE49-F238E27FC236}">
                <a16:creationId xmlns:a16="http://schemas.microsoft.com/office/drawing/2014/main" id="{D9A93AC9-E356-76DD-758A-7E1EAA22CA30}"/>
              </a:ext>
            </a:extLst>
          </p:cNvPr>
          <p:cNvCxnSpPr>
            <a:stCxn id="41" idx="2"/>
            <a:endCxn id="246" idx="0"/>
          </p:cNvCxnSpPr>
          <p:nvPr/>
        </p:nvCxnSpPr>
        <p:spPr>
          <a:xfrm flipV="1">
            <a:off x="3682159" y="3420825"/>
            <a:ext cx="570261" cy="8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 name="TextBox 1">
            <a:extLst>
              <a:ext uri="{FF2B5EF4-FFF2-40B4-BE49-F238E27FC236}">
                <a16:creationId xmlns:a16="http://schemas.microsoft.com/office/drawing/2014/main" id="{C3578254-54D3-2DF2-3012-6F3515592900}"/>
              </a:ext>
            </a:extLst>
          </p:cNvPr>
          <p:cNvSpPr txBox="1"/>
          <p:nvPr/>
        </p:nvSpPr>
        <p:spPr>
          <a:xfrm rot="16200000">
            <a:off x="-412403" y="4469439"/>
            <a:ext cx="2484532" cy="369332"/>
          </a:xfrm>
          <a:prstGeom prst="rect">
            <a:avLst/>
          </a:prstGeom>
          <a:noFill/>
        </p:spPr>
        <p:txBody>
          <a:bodyPr wrap="square" rtlCol="0">
            <a:spAutoFit/>
          </a:bodyPr>
          <a:lstStyle/>
          <a:p>
            <a:r>
              <a:rPr lang="en-US" dirty="0">
                <a:solidFill>
                  <a:schemeClr val="accent6">
                    <a:lumMod val="75000"/>
                  </a:schemeClr>
                </a:solidFill>
                <a:latin typeface="Times New Roman" panose="02020603050405020304" pitchFamily="18" charset="0"/>
                <a:cs typeface="Times New Roman" panose="02020603050405020304" pitchFamily="18" charset="0"/>
              </a:rPr>
              <a:t>Dynamic Head</a:t>
            </a:r>
            <a:endParaRPr lang="en-IN" dirty="0">
              <a:solidFill>
                <a:schemeClr val="accent6">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2590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C3A586-77C6-903E-F298-0C27AE7DAF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00D894-3BC1-51B0-B74C-648216F107C9}"/>
              </a:ext>
            </a:extLst>
          </p:cNvPr>
          <p:cNvSpPr>
            <a:spLocks noGrp="1"/>
          </p:cNvSpPr>
          <p:nvPr>
            <p:ph type="ctrTitle"/>
          </p:nvPr>
        </p:nvSpPr>
        <p:spPr>
          <a:xfrm>
            <a:off x="884982" y="1056619"/>
            <a:ext cx="3195020" cy="573126"/>
          </a:xfrm>
        </p:spPr>
        <p:txBody>
          <a:bodyPr>
            <a:normAutofit fontScale="90000"/>
          </a:bodyPr>
          <a:lstStyle/>
          <a:p>
            <a:r>
              <a:rPr lang="en-US" sz="3600" dirty="0">
                <a:solidFill>
                  <a:schemeClr val="accent6">
                    <a:lumMod val="75000"/>
                  </a:schemeClr>
                </a:solidFill>
                <a:latin typeface="Times New Roman" panose="02020603050405020304" pitchFamily="18" charset="0"/>
                <a:cs typeface="Times New Roman" panose="02020603050405020304" pitchFamily="18" charset="0"/>
              </a:rPr>
              <a:t>Dynamic NMS</a:t>
            </a:r>
            <a:endParaRPr lang="en-IN" sz="3600" dirty="0">
              <a:solidFill>
                <a:schemeClr val="accent6">
                  <a:lumMod val="75000"/>
                </a:schemeClr>
              </a:solidFill>
              <a:latin typeface="Times New Roman" panose="02020603050405020304" pitchFamily="18" charset="0"/>
              <a:cs typeface="Times New Roman" panose="02020603050405020304" pitchFamily="18" charset="0"/>
            </a:endParaRPr>
          </a:p>
        </p:txBody>
      </p:sp>
      <p:sp>
        <p:nvSpPr>
          <p:cNvPr id="6" name="Rectangle 3">
            <a:extLst>
              <a:ext uri="{FF2B5EF4-FFF2-40B4-BE49-F238E27FC236}">
                <a16:creationId xmlns:a16="http://schemas.microsoft.com/office/drawing/2014/main" id="{174176F5-41CD-FDF9-603B-CEB0A8149095}"/>
              </a:ext>
            </a:extLst>
          </p:cNvPr>
          <p:cNvSpPr>
            <a:spLocks noChangeArrowheads="1"/>
          </p:cNvSpPr>
          <p:nvPr/>
        </p:nvSpPr>
        <p:spPr bwMode="auto">
          <a:xfrm>
            <a:off x="1194100" y="1792228"/>
            <a:ext cx="8644500" cy="4278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indent="-285750" eaLnBrk="0" fontAlgn="base" hangingPunct="0">
              <a:spcBef>
                <a:spcPct val="0"/>
              </a:spcBef>
              <a:spcAft>
                <a:spcPct val="0"/>
              </a:spcAft>
              <a:buFont typeface="Arial" panose="020B0604020202020204" pitchFamily="34" charset="0"/>
              <a:buChar char="•"/>
            </a:pPr>
            <a:r>
              <a:rPr lang="en-IN" sz="1600" b="1" dirty="0">
                <a:latin typeface="Times New Roman" panose="02020603050405020304" pitchFamily="18" charset="0"/>
                <a:cs typeface="Times New Roman" panose="02020603050405020304" pitchFamily="18" charset="0"/>
              </a:rPr>
              <a:t>Learnable </a:t>
            </a:r>
            <a:r>
              <a:rPr lang="en-IN" sz="1600" b="1" dirty="0" err="1">
                <a:latin typeface="Times New Roman" panose="02020603050405020304" pitchFamily="18" charset="0"/>
                <a:cs typeface="Times New Roman" panose="02020603050405020304" pitchFamily="18" charset="0"/>
              </a:rPr>
              <a:t>IoU</a:t>
            </a:r>
            <a:r>
              <a:rPr lang="en-IN" sz="1600" b="1" dirty="0">
                <a:latin typeface="Times New Roman" panose="02020603050405020304" pitchFamily="18" charset="0"/>
                <a:cs typeface="Times New Roman" panose="02020603050405020304" pitchFamily="18" charset="0"/>
              </a:rPr>
              <a:t> Threshold</a:t>
            </a:r>
            <a:r>
              <a:rPr lang="en-IN"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The model learns the optimal NMS threshold through backpropagation. The sigmoid ensures it stays in [0,1], and initialization at -0.6 gives a starting value around 0.35—reasonable for most detection tasks.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600" b="1" dirty="0">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Automatic Hyperparameter Tuning</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No more manual grid search for NMS thresholds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Task-Specific Adaptation</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model learns what works best for airport/runway detection specifically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Reduced False Negatives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Class-specific weighting can prevent premature suppression of difficult-to-detect objects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Graceful Handling of Edge Cases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score threshold (0.3) and max detections (300) provide safety bounds while allowing learned parameters to optimize within them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28408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Rounded Corners 65">
            <a:extLst>
              <a:ext uri="{FF2B5EF4-FFF2-40B4-BE49-F238E27FC236}">
                <a16:creationId xmlns:a16="http://schemas.microsoft.com/office/drawing/2014/main" id="{8970E446-3DAB-F5FC-6152-9D485FA733F0}"/>
              </a:ext>
            </a:extLst>
          </p:cNvPr>
          <p:cNvSpPr/>
          <p:nvPr/>
        </p:nvSpPr>
        <p:spPr>
          <a:xfrm>
            <a:off x="4062809" y="1372858"/>
            <a:ext cx="2848602" cy="542492"/>
          </a:xfrm>
          <a:prstGeom prst="roundRect">
            <a:avLst/>
          </a:prstGeom>
          <a:solidFill>
            <a:srgbClr val="F8F8F8"/>
          </a:solid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Rounded Corners 4">
            <a:extLst>
              <a:ext uri="{FF2B5EF4-FFF2-40B4-BE49-F238E27FC236}">
                <a16:creationId xmlns:a16="http://schemas.microsoft.com/office/drawing/2014/main" id="{00EA53D8-FA60-C611-225F-478CF03CFAC2}"/>
              </a:ext>
            </a:extLst>
          </p:cNvPr>
          <p:cNvSpPr/>
          <p:nvPr/>
        </p:nvSpPr>
        <p:spPr>
          <a:xfrm>
            <a:off x="4062809" y="2124698"/>
            <a:ext cx="2848602" cy="3770429"/>
          </a:xfrm>
          <a:prstGeom prst="roundRect">
            <a:avLst/>
          </a:prstGeom>
          <a:solidFill>
            <a:srgbClr val="F8F8F8"/>
          </a:solid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C2751AAC-2661-5C1C-F603-8D102F417E4B}"/>
              </a:ext>
            </a:extLst>
          </p:cNvPr>
          <p:cNvSpPr/>
          <p:nvPr/>
        </p:nvSpPr>
        <p:spPr>
          <a:xfrm>
            <a:off x="4262197" y="1481544"/>
            <a:ext cx="701040" cy="325120"/>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Boxes</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3" name="Rectangle: Rounded Corners 2">
            <a:extLst>
              <a:ext uri="{FF2B5EF4-FFF2-40B4-BE49-F238E27FC236}">
                <a16:creationId xmlns:a16="http://schemas.microsoft.com/office/drawing/2014/main" id="{E16DABAD-36CC-4BDE-CCFF-92774C451F72}"/>
              </a:ext>
            </a:extLst>
          </p:cNvPr>
          <p:cNvSpPr/>
          <p:nvPr/>
        </p:nvSpPr>
        <p:spPr>
          <a:xfrm>
            <a:off x="5137224" y="1489163"/>
            <a:ext cx="701040" cy="325120"/>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Scores</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4" name="Rectangle: Rounded Corners 3">
            <a:extLst>
              <a:ext uri="{FF2B5EF4-FFF2-40B4-BE49-F238E27FC236}">
                <a16:creationId xmlns:a16="http://schemas.microsoft.com/office/drawing/2014/main" id="{3B95567E-E5F5-7E30-20C9-480FB1903113}"/>
              </a:ext>
            </a:extLst>
          </p:cNvPr>
          <p:cNvSpPr/>
          <p:nvPr/>
        </p:nvSpPr>
        <p:spPr>
          <a:xfrm>
            <a:off x="6012251" y="1481544"/>
            <a:ext cx="701040" cy="325120"/>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Labels</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6" name="Oval 5">
            <a:extLst>
              <a:ext uri="{FF2B5EF4-FFF2-40B4-BE49-F238E27FC236}">
                <a16:creationId xmlns:a16="http://schemas.microsoft.com/office/drawing/2014/main" id="{9885C454-BFF8-ACAF-A816-B9E3EAD76F9E}"/>
              </a:ext>
            </a:extLst>
          </p:cNvPr>
          <p:cNvSpPr/>
          <p:nvPr/>
        </p:nvSpPr>
        <p:spPr>
          <a:xfrm>
            <a:off x="4913704" y="2338058"/>
            <a:ext cx="1143000" cy="538480"/>
          </a:xfrm>
          <a:prstGeom prst="ellipse">
            <a:avLst/>
          </a:prstGeom>
          <a:solidFill>
            <a:srgbClr val="B6F692"/>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Score Threshold</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849BF498-0315-E11D-38EB-A44C1E318C11}"/>
              </a:ext>
            </a:extLst>
          </p:cNvPr>
          <p:cNvSpPr/>
          <p:nvPr/>
        </p:nvSpPr>
        <p:spPr>
          <a:xfrm>
            <a:off x="4913704" y="3110218"/>
            <a:ext cx="1143000" cy="45720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Class-specific weights</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D791128C-B03C-3B9D-B971-320099F48BC9}"/>
              </a:ext>
            </a:extLst>
          </p:cNvPr>
          <p:cNvSpPr/>
          <p:nvPr/>
        </p:nvSpPr>
        <p:spPr>
          <a:xfrm>
            <a:off x="4917514" y="3790938"/>
            <a:ext cx="1135380" cy="45720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Batched NMS</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9" name="Rectangle: Rounded Corners 8">
            <a:extLst>
              <a:ext uri="{FF2B5EF4-FFF2-40B4-BE49-F238E27FC236}">
                <a16:creationId xmlns:a16="http://schemas.microsoft.com/office/drawing/2014/main" id="{BCB07A7E-CB64-D1A7-F424-4C30296D11B5}"/>
              </a:ext>
            </a:extLst>
          </p:cNvPr>
          <p:cNvSpPr/>
          <p:nvPr/>
        </p:nvSpPr>
        <p:spPr>
          <a:xfrm>
            <a:off x="4909894" y="4471658"/>
            <a:ext cx="1143000" cy="45720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Clamp to Image bounds</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10075AA0-8CC6-C756-A312-F42733CC8BC4}"/>
              </a:ext>
            </a:extLst>
          </p:cNvPr>
          <p:cNvSpPr/>
          <p:nvPr/>
        </p:nvSpPr>
        <p:spPr>
          <a:xfrm>
            <a:off x="4909894" y="5152378"/>
            <a:ext cx="1143000" cy="457200"/>
          </a:xfrm>
          <a:prstGeom prst="roundRect">
            <a:avLst/>
          </a:prstGeom>
          <a:solidFill>
            <a:srgbClr val="FFFF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Max Detections</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65D90398-1F7D-DD2D-EFF7-9C0B6BC4037D}"/>
              </a:ext>
            </a:extLst>
          </p:cNvPr>
          <p:cNvSpPr/>
          <p:nvPr/>
        </p:nvSpPr>
        <p:spPr>
          <a:xfrm>
            <a:off x="5137224" y="6118647"/>
            <a:ext cx="701040" cy="325120"/>
          </a:xfrm>
          <a:prstGeom prst="roundRect">
            <a:avLst/>
          </a:prstGeom>
          <a:solidFill>
            <a:srgbClr val="F8D0D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Output</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118CEC3F-79CB-C1C3-75F0-0A3908B85C39}"/>
              </a:ext>
            </a:extLst>
          </p:cNvPr>
          <p:cNvSpPr/>
          <p:nvPr/>
        </p:nvSpPr>
        <p:spPr>
          <a:xfrm>
            <a:off x="7142553" y="2540191"/>
            <a:ext cx="1143000" cy="457200"/>
          </a:xfrm>
          <a:prstGeom prst="roundRect">
            <a:avLst/>
          </a:prstGeom>
          <a:solidFill>
            <a:srgbClr val="E6D5F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Class weights</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13" name="Rectangle: Rounded Corners 12">
            <a:extLst>
              <a:ext uri="{FF2B5EF4-FFF2-40B4-BE49-F238E27FC236}">
                <a16:creationId xmlns:a16="http://schemas.microsoft.com/office/drawing/2014/main" id="{862C4147-E13F-18CF-53A3-D0E7566B78D9}"/>
              </a:ext>
            </a:extLst>
          </p:cNvPr>
          <p:cNvSpPr/>
          <p:nvPr/>
        </p:nvSpPr>
        <p:spPr>
          <a:xfrm>
            <a:off x="7142554" y="4928857"/>
            <a:ext cx="1143000" cy="457200"/>
          </a:xfrm>
          <a:prstGeom prst="roundRect">
            <a:avLst/>
          </a:prstGeom>
          <a:solidFill>
            <a:srgbClr val="E6D5F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NMS threshold</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14" name="Flowchart: Connector 13">
            <a:extLst>
              <a:ext uri="{FF2B5EF4-FFF2-40B4-BE49-F238E27FC236}">
                <a16:creationId xmlns:a16="http://schemas.microsoft.com/office/drawing/2014/main" id="{E4751CA4-8AE3-97B0-9BED-B68680C9849D}"/>
              </a:ext>
            </a:extLst>
          </p:cNvPr>
          <p:cNvSpPr/>
          <p:nvPr/>
        </p:nvSpPr>
        <p:spPr>
          <a:xfrm>
            <a:off x="7482914" y="3790938"/>
            <a:ext cx="46228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Freeform: Shape 22">
            <a:extLst>
              <a:ext uri="{FF2B5EF4-FFF2-40B4-BE49-F238E27FC236}">
                <a16:creationId xmlns:a16="http://schemas.microsoft.com/office/drawing/2014/main" id="{1D8BEC67-FE91-CE4C-8722-06766CE06D67}"/>
              </a:ext>
            </a:extLst>
          </p:cNvPr>
          <p:cNvSpPr/>
          <p:nvPr/>
        </p:nvSpPr>
        <p:spPr>
          <a:xfrm>
            <a:off x="7617493" y="3906709"/>
            <a:ext cx="193122" cy="225658"/>
          </a:xfrm>
          <a:custGeom>
            <a:avLst/>
            <a:gdLst>
              <a:gd name="connsiteX0" fmla="*/ 193122 w 193122"/>
              <a:gd name="connsiteY0" fmla="*/ 0 h 225658"/>
              <a:gd name="connsiteX1" fmla="*/ 91522 w 193122"/>
              <a:gd name="connsiteY1" fmla="*/ 60960 h 225658"/>
              <a:gd name="connsiteX2" fmla="*/ 101682 w 193122"/>
              <a:gd name="connsiteY2" fmla="*/ 121920 h 225658"/>
              <a:gd name="connsiteX3" fmla="*/ 91522 w 193122"/>
              <a:gd name="connsiteY3" fmla="*/ 193040 h 225658"/>
              <a:gd name="connsiteX4" fmla="*/ 30562 w 193122"/>
              <a:gd name="connsiteY4" fmla="*/ 213360 h 225658"/>
              <a:gd name="connsiteX5" fmla="*/ 82 w 193122"/>
              <a:gd name="connsiteY5" fmla="*/ 213360 h 225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122" h="225658">
                <a:moveTo>
                  <a:pt x="193122" y="0"/>
                </a:moveTo>
                <a:cubicBezTo>
                  <a:pt x="156990" y="10323"/>
                  <a:pt x="101583" y="10656"/>
                  <a:pt x="91522" y="60960"/>
                </a:cubicBezTo>
                <a:cubicBezTo>
                  <a:pt x="87482" y="81160"/>
                  <a:pt x="98295" y="101600"/>
                  <a:pt x="101682" y="121920"/>
                </a:cubicBezTo>
                <a:cubicBezTo>
                  <a:pt x="98295" y="145627"/>
                  <a:pt x="106224" y="174137"/>
                  <a:pt x="91522" y="193040"/>
                </a:cubicBezTo>
                <a:cubicBezTo>
                  <a:pt x="78372" y="209947"/>
                  <a:pt x="50882" y="206587"/>
                  <a:pt x="30562" y="213360"/>
                </a:cubicBezTo>
                <a:cubicBezTo>
                  <a:pt x="-3131" y="224591"/>
                  <a:pt x="82" y="234230"/>
                  <a:pt x="82" y="213360"/>
                </a:cubicBezTo>
              </a:path>
            </a:pathLst>
          </a:cu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5" name="Straight Arrow Connector 24">
            <a:extLst>
              <a:ext uri="{FF2B5EF4-FFF2-40B4-BE49-F238E27FC236}">
                <a16:creationId xmlns:a16="http://schemas.microsoft.com/office/drawing/2014/main" id="{F939302E-0B9B-6F04-6289-9E4E7B3CA6F4}"/>
              </a:ext>
            </a:extLst>
          </p:cNvPr>
          <p:cNvCxnSpPr>
            <a:stCxn id="3" idx="2"/>
            <a:endCxn id="6" idx="0"/>
          </p:cNvCxnSpPr>
          <p:nvPr/>
        </p:nvCxnSpPr>
        <p:spPr>
          <a:xfrm flipH="1">
            <a:off x="5485204" y="1814283"/>
            <a:ext cx="2540" cy="52377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7" name="Straight Arrow Connector 26">
            <a:extLst>
              <a:ext uri="{FF2B5EF4-FFF2-40B4-BE49-F238E27FC236}">
                <a16:creationId xmlns:a16="http://schemas.microsoft.com/office/drawing/2014/main" id="{A24BD1FC-7156-6BF1-426D-E8DD77A04D47}"/>
              </a:ext>
            </a:extLst>
          </p:cNvPr>
          <p:cNvCxnSpPr>
            <a:stCxn id="6" idx="4"/>
            <a:endCxn id="7" idx="0"/>
          </p:cNvCxnSpPr>
          <p:nvPr/>
        </p:nvCxnSpPr>
        <p:spPr>
          <a:xfrm>
            <a:off x="5485204" y="2876538"/>
            <a:ext cx="0" cy="23368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7369C9E3-0C4A-5B33-55A0-629F050234CE}"/>
              </a:ext>
            </a:extLst>
          </p:cNvPr>
          <p:cNvCxnSpPr>
            <a:stCxn id="7" idx="2"/>
            <a:endCxn id="8" idx="0"/>
          </p:cNvCxnSpPr>
          <p:nvPr/>
        </p:nvCxnSpPr>
        <p:spPr>
          <a:xfrm>
            <a:off x="5485204" y="3567418"/>
            <a:ext cx="0" cy="22352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2" name="Straight Arrow Connector 31">
            <a:extLst>
              <a:ext uri="{FF2B5EF4-FFF2-40B4-BE49-F238E27FC236}">
                <a16:creationId xmlns:a16="http://schemas.microsoft.com/office/drawing/2014/main" id="{691514A3-D948-9431-E1BC-389F07E403BE}"/>
              </a:ext>
            </a:extLst>
          </p:cNvPr>
          <p:cNvCxnSpPr>
            <a:stCxn id="8" idx="2"/>
            <a:endCxn id="9" idx="0"/>
          </p:cNvCxnSpPr>
          <p:nvPr/>
        </p:nvCxnSpPr>
        <p:spPr>
          <a:xfrm flipH="1">
            <a:off x="5481394" y="4248138"/>
            <a:ext cx="3810" cy="22352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4" name="Straight Arrow Connector 33">
            <a:extLst>
              <a:ext uri="{FF2B5EF4-FFF2-40B4-BE49-F238E27FC236}">
                <a16:creationId xmlns:a16="http://schemas.microsoft.com/office/drawing/2014/main" id="{541BAC88-3232-3CBC-995F-BA2AB5EAA656}"/>
              </a:ext>
            </a:extLst>
          </p:cNvPr>
          <p:cNvCxnSpPr>
            <a:cxnSpLocks/>
            <a:stCxn id="9" idx="2"/>
            <a:endCxn id="10" idx="0"/>
          </p:cNvCxnSpPr>
          <p:nvPr/>
        </p:nvCxnSpPr>
        <p:spPr>
          <a:xfrm>
            <a:off x="5481394" y="4928858"/>
            <a:ext cx="0" cy="22352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8" name="Straight Arrow Connector 37">
            <a:extLst>
              <a:ext uri="{FF2B5EF4-FFF2-40B4-BE49-F238E27FC236}">
                <a16:creationId xmlns:a16="http://schemas.microsoft.com/office/drawing/2014/main" id="{D40B2A13-445C-9C72-48D4-2584829565CD}"/>
              </a:ext>
            </a:extLst>
          </p:cNvPr>
          <p:cNvCxnSpPr>
            <a:stCxn id="10" idx="2"/>
            <a:endCxn id="11" idx="0"/>
          </p:cNvCxnSpPr>
          <p:nvPr/>
        </p:nvCxnSpPr>
        <p:spPr>
          <a:xfrm>
            <a:off x="5481394" y="5609578"/>
            <a:ext cx="6350" cy="50906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2" name="Straight Arrow Connector 41">
            <a:extLst>
              <a:ext uri="{FF2B5EF4-FFF2-40B4-BE49-F238E27FC236}">
                <a16:creationId xmlns:a16="http://schemas.microsoft.com/office/drawing/2014/main" id="{886C02B6-E380-24F0-A1BF-26BCC6D4CC87}"/>
              </a:ext>
            </a:extLst>
          </p:cNvPr>
          <p:cNvCxnSpPr>
            <a:cxnSpLocks/>
            <a:stCxn id="13" idx="0"/>
            <a:endCxn id="14" idx="4"/>
          </p:cNvCxnSpPr>
          <p:nvPr/>
        </p:nvCxnSpPr>
        <p:spPr>
          <a:xfrm flipV="1">
            <a:off x="7714054" y="4248138"/>
            <a:ext cx="0" cy="68071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4" name="Straight Arrow Connector 43">
            <a:extLst>
              <a:ext uri="{FF2B5EF4-FFF2-40B4-BE49-F238E27FC236}">
                <a16:creationId xmlns:a16="http://schemas.microsoft.com/office/drawing/2014/main" id="{294CFF59-AB52-F01A-975E-37C5EAC890F4}"/>
              </a:ext>
            </a:extLst>
          </p:cNvPr>
          <p:cNvCxnSpPr>
            <a:cxnSpLocks/>
            <a:stCxn id="14" idx="2"/>
            <a:endCxn id="8" idx="3"/>
          </p:cNvCxnSpPr>
          <p:nvPr/>
        </p:nvCxnSpPr>
        <p:spPr>
          <a:xfrm flipH="1">
            <a:off x="6052894" y="4019538"/>
            <a:ext cx="143002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0" name="TextBox 69">
            <a:extLst>
              <a:ext uri="{FF2B5EF4-FFF2-40B4-BE49-F238E27FC236}">
                <a16:creationId xmlns:a16="http://schemas.microsoft.com/office/drawing/2014/main" id="{CE20590B-E082-4472-F601-FC2B0B05C3A0}"/>
              </a:ext>
            </a:extLst>
          </p:cNvPr>
          <p:cNvSpPr txBox="1"/>
          <p:nvPr/>
        </p:nvSpPr>
        <p:spPr>
          <a:xfrm>
            <a:off x="7348292" y="3552785"/>
            <a:ext cx="731521" cy="261610"/>
          </a:xfrm>
          <a:prstGeom prst="rect">
            <a:avLst/>
          </a:prstGeom>
          <a:noFill/>
        </p:spPr>
        <p:txBody>
          <a:bodyPr wrap="square" rtlCol="0">
            <a:spAutoFit/>
          </a:bodyPr>
          <a:lstStyle/>
          <a:p>
            <a:r>
              <a:rPr lang="en-US" sz="1100" dirty="0">
                <a:latin typeface="Times New Roman" panose="02020603050405020304" pitchFamily="18" charset="0"/>
                <a:cs typeface="Times New Roman" panose="02020603050405020304" pitchFamily="18" charset="0"/>
              </a:rPr>
              <a:t>Sigmoid</a:t>
            </a:r>
            <a:endParaRPr lang="en-IN" sz="1100" dirty="0">
              <a:latin typeface="Times New Roman" panose="02020603050405020304" pitchFamily="18" charset="0"/>
              <a:cs typeface="Times New Roman" panose="02020603050405020304" pitchFamily="18" charset="0"/>
            </a:endParaRPr>
          </a:p>
        </p:txBody>
      </p:sp>
      <p:cxnSp>
        <p:nvCxnSpPr>
          <p:cNvPr id="75" name="Connector: Elbow 74">
            <a:extLst>
              <a:ext uri="{FF2B5EF4-FFF2-40B4-BE49-F238E27FC236}">
                <a16:creationId xmlns:a16="http://schemas.microsoft.com/office/drawing/2014/main" id="{4A1DB179-D1CE-9644-C6C4-999191EF8C37}"/>
              </a:ext>
            </a:extLst>
          </p:cNvPr>
          <p:cNvCxnSpPr>
            <a:stCxn id="12" idx="2"/>
            <a:endCxn id="7" idx="3"/>
          </p:cNvCxnSpPr>
          <p:nvPr/>
        </p:nvCxnSpPr>
        <p:spPr>
          <a:xfrm rot="5400000">
            <a:off x="6714666" y="2339430"/>
            <a:ext cx="341427" cy="1657349"/>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76" name="TextBox 75">
            <a:extLst>
              <a:ext uri="{FF2B5EF4-FFF2-40B4-BE49-F238E27FC236}">
                <a16:creationId xmlns:a16="http://schemas.microsoft.com/office/drawing/2014/main" id="{7E550D49-D4F1-B145-0EFC-B297D1BF941C}"/>
              </a:ext>
            </a:extLst>
          </p:cNvPr>
          <p:cNvSpPr txBox="1"/>
          <p:nvPr/>
        </p:nvSpPr>
        <p:spPr>
          <a:xfrm>
            <a:off x="7945194" y="3890922"/>
            <a:ext cx="534711" cy="274879"/>
          </a:xfrm>
          <a:prstGeom prst="rect">
            <a:avLst/>
          </a:prstGeom>
          <a:noFill/>
        </p:spPr>
        <p:txBody>
          <a:bodyPr wrap="square" rtlCol="0">
            <a:spAutoFit/>
          </a:bodyPr>
          <a:lstStyle/>
          <a:p>
            <a:r>
              <a:rPr lang="el-GR" sz="1200" b="1" dirty="0">
                <a:latin typeface="Times New Roman" panose="02020603050405020304" pitchFamily="18" charset="0"/>
                <a:cs typeface="Times New Roman" panose="02020603050405020304" pitchFamily="18" charset="0"/>
              </a:rPr>
              <a:t>σ(θ)</a:t>
            </a:r>
            <a:endParaRPr lang="en-IN" sz="1200" b="1"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0B16C8FF-EB47-04FD-F800-C0A2EF3B54C9}"/>
              </a:ext>
            </a:extLst>
          </p:cNvPr>
          <p:cNvSpPr txBox="1"/>
          <p:nvPr/>
        </p:nvSpPr>
        <p:spPr>
          <a:xfrm>
            <a:off x="763753" y="442385"/>
            <a:ext cx="2484532" cy="369332"/>
          </a:xfrm>
          <a:prstGeom prst="rect">
            <a:avLst/>
          </a:prstGeom>
          <a:noFill/>
        </p:spPr>
        <p:txBody>
          <a:bodyPr wrap="square" rtlCol="0">
            <a:spAutoFit/>
          </a:bodyPr>
          <a:lstStyle/>
          <a:p>
            <a:r>
              <a:rPr lang="en-US" dirty="0">
                <a:solidFill>
                  <a:schemeClr val="accent6">
                    <a:lumMod val="75000"/>
                  </a:schemeClr>
                </a:solidFill>
                <a:latin typeface="Times New Roman" panose="02020603050405020304" pitchFamily="18" charset="0"/>
                <a:cs typeface="Times New Roman" panose="02020603050405020304" pitchFamily="18" charset="0"/>
              </a:rPr>
              <a:t>Dynamic NMS</a:t>
            </a:r>
            <a:endParaRPr lang="en-IN" dirty="0">
              <a:solidFill>
                <a:schemeClr val="accent6">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3214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5B7553-D41E-990C-8325-0BF1B47B06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FAA861-98F2-B756-1F70-7EFC73012335}"/>
              </a:ext>
            </a:extLst>
          </p:cNvPr>
          <p:cNvSpPr>
            <a:spLocks noGrp="1"/>
          </p:cNvSpPr>
          <p:nvPr>
            <p:ph type="ctrTitle"/>
          </p:nvPr>
        </p:nvSpPr>
        <p:spPr>
          <a:xfrm>
            <a:off x="903643" y="1085920"/>
            <a:ext cx="2173045" cy="573126"/>
          </a:xfrm>
        </p:spPr>
        <p:txBody>
          <a:bodyPr>
            <a:normAutofit fontScale="90000"/>
          </a:bodyPr>
          <a:lstStyle/>
          <a:p>
            <a:r>
              <a:rPr lang="en-US" sz="3600" dirty="0" err="1">
                <a:solidFill>
                  <a:schemeClr val="accent6">
                    <a:lumMod val="75000"/>
                  </a:schemeClr>
                </a:solidFill>
                <a:latin typeface="Times New Roman" panose="02020603050405020304" pitchFamily="18" charset="0"/>
                <a:cs typeface="Times New Roman" panose="02020603050405020304" pitchFamily="18" charset="0"/>
              </a:rPr>
              <a:t>BiFPN</a:t>
            </a:r>
            <a:endParaRPr lang="en-IN" sz="3600" dirty="0">
              <a:solidFill>
                <a:schemeClr val="accent6">
                  <a:lumMod val="75000"/>
                </a:schemeClr>
              </a:solidFill>
              <a:latin typeface="Times New Roman" panose="02020603050405020304" pitchFamily="18" charset="0"/>
              <a:cs typeface="Times New Roman" panose="02020603050405020304" pitchFamily="18" charset="0"/>
            </a:endParaRPr>
          </a:p>
        </p:txBody>
      </p:sp>
      <p:sp>
        <p:nvSpPr>
          <p:cNvPr id="4" name="Rectangle 2">
            <a:extLst>
              <a:ext uri="{FF2B5EF4-FFF2-40B4-BE49-F238E27FC236}">
                <a16:creationId xmlns:a16="http://schemas.microsoft.com/office/drawing/2014/main" id="{FBF4CADD-A8C7-3D63-A7E3-68EB8E6E6FEA}"/>
              </a:ext>
            </a:extLst>
          </p:cNvPr>
          <p:cNvSpPr>
            <a:spLocks noChangeArrowheads="1"/>
          </p:cNvSpPr>
          <p:nvPr/>
        </p:nvSpPr>
        <p:spPr bwMode="auto">
          <a:xfrm>
            <a:off x="1366222" y="2598003"/>
            <a:ext cx="913324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Bidirectional Information Flow</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Features flow both top-down (semantic) and bottom-up (detailed)</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Efficient Cross-Scale Fusion</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Multiple features at different scales interact directly </a:t>
            </a:r>
          </a:p>
        </p:txBody>
      </p:sp>
    </p:spTree>
    <p:extLst>
      <p:ext uri="{BB962C8B-B14F-4D97-AF65-F5344CB8AC3E}">
        <p14:creationId xmlns:p14="http://schemas.microsoft.com/office/powerpoint/2010/main" val="1744811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arallelogram 74">
            <a:extLst>
              <a:ext uri="{FF2B5EF4-FFF2-40B4-BE49-F238E27FC236}">
                <a16:creationId xmlns:a16="http://schemas.microsoft.com/office/drawing/2014/main" id="{F8CB522C-0F96-0904-053D-6C980DFB9498}"/>
              </a:ext>
            </a:extLst>
          </p:cNvPr>
          <p:cNvSpPr/>
          <p:nvPr/>
        </p:nvSpPr>
        <p:spPr>
          <a:xfrm>
            <a:off x="815656" y="3901440"/>
            <a:ext cx="3180080" cy="883920"/>
          </a:xfrm>
          <a:prstGeom prst="parallelogram">
            <a:avLst>
              <a:gd name="adj" fmla="val 120775"/>
            </a:avLst>
          </a:prstGeom>
          <a:solidFill>
            <a:srgbClr val="FBEC8F"/>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7" name="Parallelogram 76">
            <a:extLst>
              <a:ext uri="{FF2B5EF4-FFF2-40B4-BE49-F238E27FC236}">
                <a16:creationId xmlns:a16="http://schemas.microsoft.com/office/drawing/2014/main" id="{B856B33D-C206-B7C1-BD6F-E19683991F58}"/>
              </a:ext>
            </a:extLst>
          </p:cNvPr>
          <p:cNvSpPr/>
          <p:nvPr/>
        </p:nvSpPr>
        <p:spPr>
          <a:xfrm>
            <a:off x="1125536" y="3439159"/>
            <a:ext cx="2636520" cy="670560"/>
          </a:xfrm>
          <a:prstGeom prst="parallelogram">
            <a:avLst>
              <a:gd name="adj" fmla="val 120775"/>
            </a:avLst>
          </a:prstGeom>
          <a:solidFill>
            <a:srgbClr val="FBEC8F"/>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9" name="Parallelogram 78">
            <a:extLst>
              <a:ext uri="{FF2B5EF4-FFF2-40B4-BE49-F238E27FC236}">
                <a16:creationId xmlns:a16="http://schemas.microsoft.com/office/drawing/2014/main" id="{299E3B51-B4C3-01D8-8F44-D7EF0A014A62}"/>
              </a:ext>
            </a:extLst>
          </p:cNvPr>
          <p:cNvSpPr/>
          <p:nvPr/>
        </p:nvSpPr>
        <p:spPr>
          <a:xfrm>
            <a:off x="1488436" y="2905760"/>
            <a:ext cx="2103120" cy="599440"/>
          </a:xfrm>
          <a:prstGeom prst="parallelogram">
            <a:avLst>
              <a:gd name="adj" fmla="val 120775"/>
            </a:avLst>
          </a:prstGeom>
          <a:solidFill>
            <a:srgbClr val="FBEC8F"/>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Parallelogram 77">
            <a:extLst>
              <a:ext uri="{FF2B5EF4-FFF2-40B4-BE49-F238E27FC236}">
                <a16:creationId xmlns:a16="http://schemas.microsoft.com/office/drawing/2014/main" id="{B292FC10-C9E4-38B5-41DD-CAB98475D348}"/>
              </a:ext>
            </a:extLst>
          </p:cNvPr>
          <p:cNvSpPr/>
          <p:nvPr/>
        </p:nvSpPr>
        <p:spPr>
          <a:xfrm>
            <a:off x="1719260" y="2392680"/>
            <a:ext cx="1696720" cy="487680"/>
          </a:xfrm>
          <a:prstGeom prst="parallelogram">
            <a:avLst>
              <a:gd name="adj" fmla="val 120775"/>
            </a:avLst>
          </a:prstGeom>
          <a:solidFill>
            <a:srgbClr val="FBEC8F"/>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1" name="Rectangle: Rounded Corners 80">
            <a:extLst>
              <a:ext uri="{FF2B5EF4-FFF2-40B4-BE49-F238E27FC236}">
                <a16:creationId xmlns:a16="http://schemas.microsoft.com/office/drawing/2014/main" id="{5AE25960-91CB-7306-A30A-BA975F5402D1}"/>
              </a:ext>
            </a:extLst>
          </p:cNvPr>
          <p:cNvSpPr/>
          <p:nvPr/>
        </p:nvSpPr>
        <p:spPr>
          <a:xfrm>
            <a:off x="4278312" y="2296160"/>
            <a:ext cx="1275080" cy="2397760"/>
          </a:xfrm>
          <a:prstGeom prst="roundRect">
            <a:avLst/>
          </a:prstGeom>
          <a:solidFill>
            <a:schemeClr val="bg1">
              <a:lumMod val="95000"/>
            </a:schemeClr>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2" name="Rectangle: Rounded Corners 81">
            <a:extLst>
              <a:ext uri="{FF2B5EF4-FFF2-40B4-BE49-F238E27FC236}">
                <a16:creationId xmlns:a16="http://schemas.microsoft.com/office/drawing/2014/main" id="{D7943F22-BA94-394A-1BF7-4409C820F7B6}"/>
              </a:ext>
            </a:extLst>
          </p:cNvPr>
          <p:cNvSpPr/>
          <p:nvPr/>
        </p:nvSpPr>
        <p:spPr>
          <a:xfrm>
            <a:off x="4466272" y="2458720"/>
            <a:ext cx="894080" cy="355600"/>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1 X 1 Conv</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83" name="Rectangle: Rounded Corners 82">
            <a:extLst>
              <a:ext uri="{FF2B5EF4-FFF2-40B4-BE49-F238E27FC236}">
                <a16:creationId xmlns:a16="http://schemas.microsoft.com/office/drawing/2014/main" id="{EA104E72-2FF6-F4BB-F7D1-AF5206216ACC}"/>
              </a:ext>
            </a:extLst>
          </p:cNvPr>
          <p:cNvSpPr/>
          <p:nvPr/>
        </p:nvSpPr>
        <p:spPr>
          <a:xfrm>
            <a:off x="4461192" y="3027680"/>
            <a:ext cx="894080" cy="355600"/>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1 X 1 Conv</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84" name="Rectangle: Rounded Corners 83">
            <a:extLst>
              <a:ext uri="{FF2B5EF4-FFF2-40B4-BE49-F238E27FC236}">
                <a16:creationId xmlns:a16="http://schemas.microsoft.com/office/drawing/2014/main" id="{AD6A1C46-58FF-61CF-5B65-81B8FB7E7A40}"/>
              </a:ext>
            </a:extLst>
          </p:cNvPr>
          <p:cNvSpPr/>
          <p:nvPr/>
        </p:nvSpPr>
        <p:spPr>
          <a:xfrm>
            <a:off x="4456112" y="3596640"/>
            <a:ext cx="894080" cy="355600"/>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1 X 1 Conv</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85" name="Rectangle: Rounded Corners 84">
            <a:extLst>
              <a:ext uri="{FF2B5EF4-FFF2-40B4-BE49-F238E27FC236}">
                <a16:creationId xmlns:a16="http://schemas.microsoft.com/office/drawing/2014/main" id="{B2527C1B-0277-0F75-8122-E60DD587F329}"/>
              </a:ext>
            </a:extLst>
          </p:cNvPr>
          <p:cNvSpPr/>
          <p:nvPr/>
        </p:nvSpPr>
        <p:spPr>
          <a:xfrm>
            <a:off x="4451032" y="4165600"/>
            <a:ext cx="894080" cy="355600"/>
          </a:xfrm>
          <a:prstGeom prst="roundRect">
            <a:avLst/>
          </a:prstGeom>
          <a:solidFill>
            <a:srgbClr val="FBC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1 X 1 Conv</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86" name="Rectangle: Rounded Corners 85">
            <a:extLst>
              <a:ext uri="{FF2B5EF4-FFF2-40B4-BE49-F238E27FC236}">
                <a16:creationId xmlns:a16="http://schemas.microsoft.com/office/drawing/2014/main" id="{DCB83D44-6BA1-4A26-6DC4-7D8339CD6611}"/>
              </a:ext>
            </a:extLst>
          </p:cNvPr>
          <p:cNvSpPr/>
          <p:nvPr/>
        </p:nvSpPr>
        <p:spPr>
          <a:xfrm>
            <a:off x="6582095" y="2296160"/>
            <a:ext cx="1275080" cy="2397760"/>
          </a:xfrm>
          <a:prstGeom prst="roundRect">
            <a:avLst/>
          </a:prstGeom>
          <a:solidFill>
            <a:schemeClr val="bg1">
              <a:lumMod val="95000"/>
            </a:schemeClr>
          </a:solid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7" name="Rectangle: Rounded Corners 86">
            <a:extLst>
              <a:ext uri="{FF2B5EF4-FFF2-40B4-BE49-F238E27FC236}">
                <a16:creationId xmlns:a16="http://schemas.microsoft.com/office/drawing/2014/main" id="{E20E7E0B-D793-4F79-DB5D-9779FE9F4929}"/>
              </a:ext>
            </a:extLst>
          </p:cNvPr>
          <p:cNvSpPr/>
          <p:nvPr/>
        </p:nvSpPr>
        <p:spPr>
          <a:xfrm>
            <a:off x="6770055" y="2458720"/>
            <a:ext cx="894080" cy="355600"/>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3 X 3 Conv</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88" name="Rectangle: Rounded Corners 87">
            <a:extLst>
              <a:ext uri="{FF2B5EF4-FFF2-40B4-BE49-F238E27FC236}">
                <a16:creationId xmlns:a16="http://schemas.microsoft.com/office/drawing/2014/main" id="{C2ED166B-023D-95C6-8664-4367001A6DAC}"/>
              </a:ext>
            </a:extLst>
          </p:cNvPr>
          <p:cNvSpPr/>
          <p:nvPr/>
        </p:nvSpPr>
        <p:spPr>
          <a:xfrm>
            <a:off x="6764975" y="3027680"/>
            <a:ext cx="894080" cy="355600"/>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3 X 3 Conv</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89" name="Rectangle: Rounded Corners 88">
            <a:extLst>
              <a:ext uri="{FF2B5EF4-FFF2-40B4-BE49-F238E27FC236}">
                <a16:creationId xmlns:a16="http://schemas.microsoft.com/office/drawing/2014/main" id="{82FD1F70-9004-24CE-7750-812959256F91}"/>
              </a:ext>
            </a:extLst>
          </p:cNvPr>
          <p:cNvSpPr/>
          <p:nvPr/>
        </p:nvSpPr>
        <p:spPr>
          <a:xfrm>
            <a:off x="6759895" y="3596640"/>
            <a:ext cx="894080" cy="355600"/>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3 X 3 Conv</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90" name="Rectangle: Rounded Corners 89">
            <a:extLst>
              <a:ext uri="{FF2B5EF4-FFF2-40B4-BE49-F238E27FC236}">
                <a16:creationId xmlns:a16="http://schemas.microsoft.com/office/drawing/2014/main" id="{20A7A798-75B0-17DF-703D-38BF4D424642}"/>
              </a:ext>
            </a:extLst>
          </p:cNvPr>
          <p:cNvSpPr/>
          <p:nvPr/>
        </p:nvSpPr>
        <p:spPr>
          <a:xfrm>
            <a:off x="6754815" y="4165600"/>
            <a:ext cx="894080" cy="355600"/>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latin typeface="Times New Roman" panose="02020603050405020304" pitchFamily="18" charset="0"/>
                <a:cs typeface="Times New Roman" panose="02020603050405020304" pitchFamily="18" charset="0"/>
              </a:rPr>
              <a:t>3 X 3 Conv</a:t>
            </a:r>
            <a:endParaRPr lang="en-IN" sz="1100" b="1" dirty="0">
              <a:solidFill>
                <a:schemeClr val="tx1"/>
              </a:solidFill>
              <a:latin typeface="Times New Roman" panose="02020603050405020304" pitchFamily="18" charset="0"/>
              <a:cs typeface="Times New Roman" panose="02020603050405020304" pitchFamily="18" charset="0"/>
            </a:endParaRPr>
          </a:p>
        </p:txBody>
      </p:sp>
      <p:sp>
        <p:nvSpPr>
          <p:cNvPr id="91" name="Flowchart: Or 90">
            <a:extLst>
              <a:ext uri="{FF2B5EF4-FFF2-40B4-BE49-F238E27FC236}">
                <a16:creationId xmlns:a16="http://schemas.microsoft.com/office/drawing/2014/main" id="{0774B36B-34DB-20DC-9695-0B846EF13B3A}"/>
              </a:ext>
            </a:extLst>
          </p:cNvPr>
          <p:cNvSpPr/>
          <p:nvPr/>
        </p:nvSpPr>
        <p:spPr>
          <a:xfrm>
            <a:off x="5915342" y="2489200"/>
            <a:ext cx="271779" cy="294640"/>
          </a:xfrm>
          <a:prstGeom prst="flowChartOr">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Flowchart: Or 91">
            <a:extLst>
              <a:ext uri="{FF2B5EF4-FFF2-40B4-BE49-F238E27FC236}">
                <a16:creationId xmlns:a16="http://schemas.microsoft.com/office/drawing/2014/main" id="{1709A328-EE53-B1D5-E34A-BA825709D437}"/>
              </a:ext>
            </a:extLst>
          </p:cNvPr>
          <p:cNvSpPr/>
          <p:nvPr/>
        </p:nvSpPr>
        <p:spPr>
          <a:xfrm>
            <a:off x="5906452" y="3058160"/>
            <a:ext cx="271779" cy="294640"/>
          </a:xfrm>
          <a:prstGeom prst="flowChartOr">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3" name="Flowchart: Or 92">
            <a:extLst>
              <a:ext uri="{FF2B5EF4-FFF2-40B4-BE49-F238E27FC236}">
                <a16:creationId xmlns:a16="http://schemas.microsoft.com/office/drawing/2014/main" id="{7030026C-417B-72DA-E5DE-C33700E3CC06}"/>
              </a:ext>
            </a:extLst>
          </p:cNvPr>
          <p:cNvSpPr/>
          <p:nvPr/>
        </p:nvSpPr>
        <p:spPr>
          <a:xfrm>
            <a:off x="5906452" y="3627120"/>
            <a:ext cx="271779" cy="294640"/>
          </a:xfrm>
          <a:prstGeom prst="flowChartOr">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4" name="Flowchart: Or 93">
            <a:extLst>
              <a:ext uri="{FF2B5EF4-FFF2-40B4-BE49-F238E27FC236}">
                <a16:creationId xmlns:a16="http://schemas.microsoft.com/office/drawing/2014/main" id="{2FC697D0-320E-8C19-201F-39D62D4474EF}"/>
              </a:ext>
            </a:extLst>
          </p:cNvPr>
          <p:cNvSpPr/>
          <p:nvPr/>
        </p:nvSpPr>
        <p:spPr>
          <a:xfrm>
            <a:off x="5906452" y="4196080"/>
            <a:ext cx="271779" cy="294640"/>
          </a:xfrm>
          <a:prstGeom prst="flowChartOr">
            <a:avLst/>
          </a:prstGeom>
          <a:no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6" name="Straight Arrow Connector 95">
            <a:extLst>
              <a:ext uri="{FF2B5EF4-FFF2-40B4-BE49-F238E27FC236}">
                <a16:creationId xmlns:a16="http://schemas.microsoft.com/office/drawing/2014/main" id="{6AE83DD7-D491-98EB-ACC7-E2A932E352D5}"/>
              </a:ext>
            </a:extLst>
          </p:cNvPr>
          <p:cNvCxnSpPr>
            <a:cxnSpLocks/>
            <a:stCxn id="82" idx="3"/>
            <a:endCxn id="91" idx="2"/>
          </p:cNvCxnSpPr>
          <p:nvPr/>
        </p:nvCxnSpPr>
        <p:spPr>
          <a:xfrm>
            <a:off x="5360352" y="2636520"/>
            <a:ext cx="55499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0" name="Straight Arrow Connector 99">
            <a:extLst>
              <a:ext uri="{FF2B5EF4-FFF2-40B4-BE49-F238E27FC236}">
                <a16:creationId xmlns:a16="http://schemas.microsoft.com/office/drawing/2014/main" id="{7E5C26CB-430C-6822-2C13-D9E566258D90}"/>
              </a:ext>
            </a:extLst>
          </p:cNvPr>
          <p:cNvCxnSpPr>
            <a:stCxn id="91" idx="6"/>
            <a:endCxn id="87" idx="1"/>
          </p:cNvCxnSpPr>
          <p:nvPr/>
        </p:nvCxnSpPr>
        <p:spPr>
          <a:xfrm>
            <a:off x="6187121" y="2636520"/>
            <a:ext cx="58293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5" name="Straight Arrow Connector 104">
            <a:extLst>
              <a:ext uri="{FF2B5EF4-FFF2-40B4-BE49-F238E27FC236}">
                <a16:creationId xmlns:a16="http://schemas.microsoft.com/office/drawing/2014/main" id="{F728B808-B705-DE84-29F3-58AEF9F8E196}"/>
              </a:ext>
            </a:extLst>
          </p:cNvPr>
          <p:cNvCxnSpPr>
            <a:stCxn id="83" idx="3"/>
            <a:endCxn id="92" idx="2"/>
          </p:cNvCxnSpPr>
          <p:nvPr/>
        </p:nvCxnSpPr>
        <p:spPr>
          <a:xfrm>
            <a:off x="5355272" y="3205480"/>
            <a:ext cx="55118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7" name="Straight Arrow Connector 106">
            <a:extLst>
              <a:ext uri="{FF2B5EF4-FFF2-40B4-BE49-F238E27FC236}">
                <a16:creationId xmlns:a16="http://schemas.microsoft.com/office/drawing/2014/main" id="{7A4878A4-DC46-8B67-D638-B5A62BBDBC54}"/>
              </a:ext>
            </a:extLst>
          </p:cNvPr>
          <p:cNvCxnSpPr>
            <a:stCxn id="92" idx="6"/>
            <a:endCxn id="88" idx="1"/>
          </p:cNvCxnSpPr>
          <p:nvPr/>
        </p:nvCxnSpPr>
        <p:spPr>
          <a:xfrm>
            <a:off x="6178231" y="3205480"/>
            <a:ext cx="58674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9" name="Straight Arrow Connector 108">
            <a:extLst>
              <a:ext uri="{FF2B5EF4-FFF2-40B4-BE49-F238E27FC236}">
                <a16:creationId xmlns:a16="http://schemas.microsoft.com/office/drawing/2014/main" id="{3A43C856-DEE2-DA83-B4A0-C1AC92799EE1}"/>
              </a:ext>
            </a:extLst>
          </p:cNvPr>
          <p:cNvCxnSpPr>
            <a:stCxn id="84" idx="3"/>
            <a:endCxn id="93" idx="2"/>
          </p:cNvCxnSpPr>
          <p:nvPr/>
        </p:nvCxnSpPr>
        <p:spPr>
          <a:xfrm>
            <a:off x="5350192" y="3774440"/>
            <a:ext cx="55626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3" name="Straight Arrow Connector 112">
            <a:extLst>
              <a:ext uri="{FF2B5EF4-FFF2-40B4-BE49-F238E27FC236}">
                <a16:creationId xmlns:a16="http://schemas.microsoft.com/office/drawing/2014/main" id="{154E5093-2771-29AF-932C-5E5BB37EE54D}"/>
              </a:ext>
            </a:extLst>
          </p:cNvPr>
          <p:cNvCxnSpPr>
            <a:stCxn id="93" idx="6"/>
            <a:endCxn id="89" idx="1"/>
          </p:cNvCxnSpPr>
          <p:nvPr/>
        </p:nvCxnSpPr>
        <p:spPr>
          <a:xfrm>
            <a:off x="6178231" y="3774440"/>
            <a:ext cx="58166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5" name="Straight Arrow Connector 114">
            <a:extLst>
              <a:ext uri="{FF2B5EF4-FFF2-40B4-BE49-F238E27FC236}">
                <a16:creationId xmlns:a16="http://schemas.microsoft.com/office/drawing/2014/main" id="{7E107935-0588-046D-612A-F68F5B45C182}"/>
              </a:ext>
            </a:extLst>
          </p:cNvPr>
          <p:cNvCxnSpPr>
            <a:stCxn id="85" idx="3"/>
            <a:endCxn id="94" idx="2"/>
          </p:cNvCxnSpPr>
          <p:nvPr/>
        </p:nvCxnSpPr>
        <p:spPr>
          <a:xfrm>
            <a:off x="5345112" y="4343400"/>
            <a:ext cx="56134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8" name="Straight Arrow Connector 117">
            <a:extLst>
              <a:ext uri="{FF2B5EF4-FFF2-40B4-BE49-F238E27FC236}">
                <a16:creationId xmlns:a16="http://schemas.microsoft.com/office/drawing/2014/main" id="{7AF383FB-EF62-E8B3-D551-FB1C41DB808D}"/>
              </a:ext>
            </a:extLst>
          </p:cNvPr>
          <p:cNvCxnSpPr>
            <a:stCxn id="94" idx="6"/>
            <a:endCxn id="90" idx="1"/>
          </p:cNvCxnSpPr>
          <p:nvPr/>
        </p:nvCxnSpPr>
        <p:spPr>
          <a:xfrm>
            <a:off x="6178231" y="4343400"/>
            <a:ext cx="57658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26" name="Straight Arrow Connector 125">
            <a:extLst>
              <a:ext uri="{FF2B5EF4-FFF2-40B4-BE49-F238E27FC236}">
                <a16:creationId xmlns:a16="http://schemas.microsoft.com/office/drawing/2014/main" id="{3D7D5F8B-5397-AA6C-08B0-C3B98F57DA1F}"/>
              </a:ext>
            </a:extLst>
          </p:cNvPr>
          <p:cNvCxnSpPr>
            <a:stCxn id="94" idx="0"/>
            <a:endCxn id="93" idx="4"/>
          </p:cNvCxnSpPr>
          <p:nvPr/>
        </p:nvCxnSpPr>
        <p:spPr>
          <a:xfrm flipV="1">
            <a:off x="6042342" y="3921760"/>
            <a:ext cx="0" cy="274320"/>
          </a:xfrm>
          <a:prstGeom prst="straightConnector1">
            <a:avLst/>
          </a:prstGeom>
          <a:ln>
            <a:prstDash val="dash"/>
            <a:tailEnd type="triangle"/>
          </a:ln>
        </p:spPr>
        <p:style>
          <a:lnRef idx="2">
            <a:schemeClr val="dk1"/>
          </a:lnRef>
          <a:fillRef idx="0">
            <a:schemeClr val="dk1"/>
          </a:fillRef>
          <a:effectRef idx="1">
            <a:schemeClr val="dk1"/>
          </a:effectRef>
          <a:fontRef idx="minor">
            <a:schemeClr val="tx1"/>
          </a:fontRef>
        </p:style>
      </p:cxnSp>
      <p:cxnSp>
        <p:nvCxnSpPr>
          <p:cNvPr id="128" name="Straight Arrow Connector 127">
            <a:extLst>
              <a:ext uri="{FF2B5EF4-FFF2-40B4-BE49-F238E27FC236}">
                <a16:creationId xmlns:a16="http://schemas.microsoft.com/office/drawing/2014/main" id="{0A83326C-F303-D12A-729A-850DDE4F9268}"/>
              </a:ext>
            </a:extLst>
          </p:cNvPr>
          <p:cNvCxnSpPr>
            <a:stCxn id="93" idx="0"/>
            <a:endCxn id="92" idx="4"/>
          </p:cNvCxnSpPr>
          <p:nvPr/>
        </p:nvCxnSpPr>
        <p:spPr>
          <a:xfrm flipV="1">
            <a:off x="6042342" y="3352800"/>
            <a:ext cx="0" cy="274320"/>
          </a:xfrm>
          <a:prstGeom prst="straightConnector1">
            <a:avLst/>
          </a:prstGeom>
          <a:ln>
            <a:prstDash val="dash"/>
            <a:tailEnd type="triangle"/>
          </a:ln>
        </p:spPr>
        <p:style>
          <a:lnRef idx="2">
            <a:schemeClr val="dk1"/>
          </a:lnRef>
          <a:fillRef idx="0">
            <a:schemeClr val="dk1"/>
          </a:fillRef>
          <a:effectRef idx="1">
            <a:schemeClr val="dk1"/>
          </a:effectRef>
          <a:fontRef idx="minor">
            <a:schemeClr val="tx1"/>
          </a:fontRef>
        </p:style>
      </p:cxnSp>
      <p:cxnSp>
        <p:nvCxnSpPr>
          <p:cNvPr id="130" name="Straight Arrow Connector 129">
            <a:extLst>
              <a:ext uri="{FF2B5EF4-FFF2-40B4-BE49-F238E27FC236}">
                <a16:creationId xmlns:a16="http://schemas.microsoft.com/office/drawing/2014/main" id="{AA2ECB33-8D3A-ECFE-F1B8-39148ECFD956}"/>
              </a:ext>
            </a:extLst>
          </p:cNvPr>
          <p:cNvCxnSpPr>
            <a:stCxn id="92" idx="0"/>
            <a:endCxn id="91" idx="4"/>
          </p:cNvCxnSpPr>
          <p:nvPr/>
        </p:nvCxnSpPr>
        <p:spPr>
          <a:xfrm flipV="1">
            <a:off x="6042342" y="2783840"/>
            <a:ext cx="8890" cy="274320"/>
          </a:xfrm>
          <a:prstGeom prst="straightConnector1">
            <a:avLst/>
          </a:prstGeom>
          <a:ln>
            <a:prstDash val="dash"/>
            <a:tailEnd type="triangle"/>
          </a:ln>
        </p:spPr>
        <p:style>
          <a:lnRef idx="2">
            <a:schemeClr val="dk1"/>
          </a:lnRef>
          <a:fillRef idx="0">
            <a:schemeClr val="dk1"/>
          </a:fillRef>
          <a:effectRef idx="1">
            <a:schemeClr val="dk1"/>
          </a:effectRef>
          <a:fontRef idx="minor">
            <a:schemeClr val="tx1"/>
          </a:fontRef>
        </p:style>
      </p:cxnSp>
      <p:sp>
        <p:nvSpPr>
          <p:cNvPr id="135" name="Parallelogram 134">
            <a:extLst>
              <a:ext uri="{FF2B5EF4-FFF2-40B4-BE49-F238E27FC236}">
                <a16:creationId xmlns:a16="http://schemas.microsoft.com/office/drawing/2014/main" id="{99C27623-1D0C-D7AA-B2EA-CBC76FA72084}"/>
              </a:ext>
            </a:extLst>
          </p:cNvPr>
          <p:cNvSpPr/>
          <p:nvPr/>
        </p:nvSpPr>
        <p:spPr>
          <a:xfrm>
            <a:off x="8376288" y="3901440"/>
            <a:ext cx="3180080" cy="883920"/>
          </a:xfrm>
          <a:prstGeom prst="parallelogram">
            <a:avLst>
              <a:gd name="adj" fmla="val 120775"/>
            </a:avLst>
          </a:prstGeom>
          <a:solidFill>
            <a:srgbClr val="B6F692"/>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6" name="Parallelogram 135">
            <a:extLst>
              <a:ext uri="{FF2B5EF4-FFF2-40B4-BE49-F238E27FC236}">
                <a16:creationId xmlns:a16="http://schemas.microsoft.com/office/drawing/2014/main" id="{2FA4A274-E39D-61DB-A103-2A42BD0C6E14}"/>
              </a:ext>
            </a:extLst>
          </p:cNvPr>
          <p:cNvSpPr/>
          <p:nvPr/>
        </p:nvSpPr>
        <p:spPr>
          <a:xfrm>
            <a:off x="8648068" y="3428999"/>
            <a:ext cx="2636520" cy="670560"/>
          </a:xfrm>
          <a:prstGeom prst="parallelogram">
            <a:avLst>
              <a:gd name="adj" fmla="val 120775"/>
            </a:avLst>
          </a:prstGeom>
          <a:solidFill>
            <a:srgbClr val="B6F692"/>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7" name="Parallelogram 136">
            <a:extLst>
              <a:ext uri="{FF2B5EF4-FFF2-40B4-BE49-F238E27FC236}">
                <a16:creationId xmlns:a16="http://schemas.microsoft.com/office/drawing/2014/main" id="{0B79B3C8-FDE3-6754-6C85-969B1A2EDEF0}"/>
              </a:ext>
            </a:extLst>
          </p:cNvPr>
          <p:cNvSpPr/>
          <p:nvPr/>
        </p:nvSpPr>
        <p:spPr>
          <a:xfrm>
            <a:off x="9007482" y="2905760"/>
            <a:ext cx="2103120" cy="599440"/>
          </a:xfrm>
          <a:prstGeom prst="parallelogram">
            <a:avLst>
              <a:gd name="adj" fmla="val 120775"/>
            </a:avLst>
          </a:prstGeom>
          <a:solidFill>
            <a:srgbClr val="B6F692"/>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Parallelogram 137">
            <a:extLst>
              <a:ext uri="{FF2B5EF4-FFF2-40B4-BE49-F238E27FC236}">
                <a16:creationId xmlns:a16="http://schemas.microsoft.com/office/drawing/2014/main" id="{567FDD4E-E888-E256-B672-56A78623A10C}"/>
              </a:ext>
            </a:extLst>
          </p:cNvPr>
          <p:cNvSpPr/>
          <p:nvPr/>
        </p:nvSpPr>
        <p:spPr>
          <a:xfrm>
            <a:off x="9267831" y="2392680"/>
            <a:ext cx="1696720" cy="487680"/>
          </a:xfrm>
          <a:prstGeom prst="parallelogram">
            <a:avLst>
              <a:gd name="adj" fmla="val 120775"/>
            </a:avLst>
          </a:prstGeom>
          <a:solidFill>
            <a:srgbClr val="B6F692"/>
          </a:solidFill>
          <a:ln>
            <a:solidFill>
              <a:schemeClr val="tx1"/>
            </a:solid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9" name="Rectangle: Rounded Corners 138">
            <a:extLst>
              <a:ext uri="{FF2B5EF4-FFF2-40B4-BE49-F238E27FC236}">
                <a16:creationId xmlns:a16="http://schemas.microsoft.com/office/drawing/2014/main" id="{ED5B9CE2-C576-FD33-9164-D69E1B5497BC}"/>
              </a:ext>
            </a:extLst>
          </p:cNvPr>
          <p:cNvSpPr/>
          <p:nvPr/>
        </p:nvSpPr>
        <p:spPr>
          <a:xfrm>
            <a:off x="544512" y="1503680"/>
            <a:ext cx="11102976" cy="3566160"/>
          </a:xfrm>
          <a:prstGeom prst="roundRec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41" name="Straight Arrow Connector 140">
            <a:extLst>
              <a:ext uri="{FF2B5EF4-FFF2-40B4-BE49-F238E27FC236}">
                <a16:creationId xmlns:a16="http://schemas.microsoft.com/office/drawing/2014/main" id="{029675C4-9F0D-B518-E5BD-B2CC595C4A11}"/>
              </a:ext>
            </a:extLst>
          </p:cNvPr>
          <p:cNvCxnSpPr>
            <a:cxnSpLocks/>
            <a:stCxn id="78" idx="2"/>
            <a:endCxn id="82" idx="1"/>
          </p:cNvCxnSpPr>
          <p:nvPr/>
        </p:nvCxnSpPr>
        <p:spPr>
          <a:xfrm>
            <a:off x="3121482" y="2636520"/>
            <a:ext cx="134479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45" name="Straight Arrow Connector 144">
            <a:extLst>
              <a:ext uri="{FF2B5EF4-FFF2-40B4-BE49-F238E27FC236}">
                <a16:creationId xmlns:a16="http://schemas.microsoft.com/office/drawing/2014/main" id="{51937184-25F8-88B3-DFDB-B90B81C21594}"/>
              </a:ext>
            </a:extLst>
          </p:cNvPr>
          <p:cNvCxnSpPr>
            <a:stCxn id="79" idx="2"/>
            <a:endCxn id="83" idx="1"/>
          </p:cNvCxnSpPr>
          <p:nvPr/>
        </p:nvCxnSpPr>
        <p:spPr>
          <a:xfrm>
            <a:off x="3229569" y="3205480"/>
            <a:ext cx="123162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49" name="Straight Arrow Connector 148">
            <a:extLst>
              <a:ext uri="{FF2B5EF4-FFF2-40B4-BE49-F238E27FC236}">
                <a16:creationId xmlns:a16="http://schemas.microsoft.com/office/drawing/2014/main" id="{2F170C3F-1B09-B7CF-6027-764D2CAB3541}"/>
              </a:ext>
            </a:extLst>
          </p:cNvPr>
          <p:cNvCxnSpPr>
            <a:stCxn id="77" idx="2"/>
            <a:endCxn id="84" idx="1"/>
          </p:cNvCxnSpPr>
          <p:nvPr/>
        </p:nvCxnSpPr>
        <p:spPr>
          <a:xfrm>
            <a:off x="3357122" y="3774439"/>
            <a:ext cx="1098990"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2" name="Straight Arrow Connector 151">
            <a:extLst>
              <a:ext uri="{FF2B5EF4-FFF2-40B4-BE49-F238E27FC236}">
                <a16:creationId xmlns:a16="http://schemas.microsoft.com/office/drawing/2014/main" id="{68BC7A35-86CB-DEE8-96D5-7264802404FD}"/>
              </a:ext>
            </a:extLst>
          </p:cNvPr>
          <p:cNvCxnSpPr>
            <a:stCxn id="75" idx="2"/>
            <a:endCxn id="85" idx="1"/>
          </p:cNvCxnSpPr>
          <p:nvPr/>
        </p:nvCxnSpPr>
        <p:spPr>
          <a:xfrm>
            <a:off x="3461959" y="4343400"/>
            <a:ext cx="98907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1" name="Straight Arrow Connector 160">
            <a:extLst>
              <a:ext uri="{FF2B5EF4-FFF2-40B4-BE49-F238E27FC236}">
                <a16:creationId xmlns:a16="http://schemas.microsoft.com/office/drawing/2014/main" id="{17B240ED-2CB4-6B97-6C63-A2CFF0231AD0}"/>
              </a:ext>
            </a:extLst>
          </p:cNvPr>
          <p:cNvCxnSpPr>
            <a:stCxn id="87" idx="3"/>
            <a:endCxn id="138" idx="5"/>
          </p:cNvCxnSpPr>
          <p:nvPr/>
        </p:nvCxnSpPr>
        <p:spPr>
          <a:xfrm>
            <a:off x="7664135" y="2636520"/>
            <a:ext cx="189819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5" name="Straight Arrow Connector 164">
            <a:extLst>
              <a:ext uri="{FF2B5EF4-FFF2-40B4-BE49-F238E27FC236}">
                <a16:creationId xmlns:a16="http://schemas.microsoft.com/office/drawing/2014/main" id="{231F8A44-D31D-855F-EAA1-E923174045E4}"/>
              </a:ext>
            </a:extLst>
          </p:cNvPr>
          <p:cNvCxnSpPr>
            <a:stCxn id="88" idx="3"/>
            <a:endCxn id="137" idx="5"/>
          </p:cNvCxnSpPr>
          <p:nvPr/>
        </p:nvCxnSpPr>
        <p:spPr>
          <a:xfrm>
            <a:off x="7659055" y="3205480"/>
            <a:ext cx="171041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8" name="Straight Arrow Connector 167">
            <a:extLst>
              <a:ext uri="{FF2B5EF4-FFF2-40B4-BE49-F238E27FC236}">
                <a16:creationId xmlns:a16="http://schemas.microsoft.com/office/drawing/2014/main" id="{1688660C-F45D-9B58-C917-4DF3A66CA72B}"/>
              </a:ext>
            </a:extLst>
          </p:cNvPr>
          <p:cNvCxnSpPr>
            <a:stCxn id="89" idx="3"/>
            <a:endCxn id="136" idx="5"/>
          </p:cNvCxnSpPr>
          <p:nvPr/>
        </p:nvCxnSpPr>
        <p:spPr>
          <a:xfrm flipV="1">
            <a:off x="7653975" y="3764279"/>
            <a:ext cx="1399027" cy="1016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3" name="Straight Arrow Connector 172">
            <a:extLst>
              <a:ext uri="{FF2B5EF4-FFF2-40B4-BE49-F238E27FC236}">
                <a16:creationId xmlns:a16="http://schemas.microsoft.com/office/drawing/2014/main" id="{1CC6617B-35DA-DB89-AE03-7E7C1DEA51E6}"/>
              </a:ext>
            </a:extLst>
          </p:cNvPr>
          <p:cNvCxnSpPr>
            <a:stCxn id="90" idx="3"/>
            <a:endCxn id="135" idx="5"/>
          </p:cNvCxnSpPr>
          <p:nvPr/>
        </p:nvCxnSpPr>
        <p:spPr>
          <a:xfrm>
            <a:off x="7648895" y="4343400"/>
            <a:ext cx="126117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75" name="TextBox 174">
            <a:extLst>
              <a:ext uri="{FF2B5EF4-FFF2-40B4-BE49-F238E27FC236}">
                <a16:creationId xmlns:a16="http://schemas.microsoft.com/office/drawing/2014/main" id="{435DE9A7-B3F1-1FDC-698A-1D935486DE45}"/>
              </a:ext>
            </a:extLst>
          </p:cNvPr>
          <p:cNvSpPr txBox="1"/>
          <p:nvPr/>
        </p:nvSpPr>
        <p:spPr>
          <a:xfrm>
            <a:off x="1230389" y="4432310"/>
            <a:ext cx="1151740"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F5 (H/8 ,W/8)</a:t>
            </a:r>
            <a:endParaRPr lang="en-IN" sz="1100" b="1" dirty="0">
              <a:latin typeface="Times New Roman" panose="02020603050405020304" pitchFamily="18" charset="0"/>
              <a:cs typeface="Times New Roman" panose="02020603050405020304" pitchFamily="18" charset="0"/>
            </a:endParaRPr>
          </a:p>
        </p:txBody>
      </p:sp>
      <p:sp>
        <p:nvSpPr>
          <p:cNvPr id="176" name="TextBox 175">
            <a:extLst>
              <a:ext uri="{FF2B5EF4-FFF2-40B4-BE49-F238E27FC236}">
                <a16:creationId xmlns:a16="http://schemas.microsoft.com/office/drawing/2014/main" id="{2857900A-05B0-5497-A0F8-8E3D9F285A99}"/>
              </a:ext>
            </a:extLst>
          </p:cNvPr>
          <p:cNvSpPr txBox="1"/>
          <p:nvPr/>
        </p:nvSpPr>
        <p:spPr>
          <a:xfrm>
            <a:off x="1415880" y="3787150"/>
            <a:ext cx="1151740"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F4 (H/4 ,W/4)</a:t>
            </a:r>
            <a:endParaRPr lang="en-IN" sz="1100" b="1" dirty="0">
              <a:latin typeface="Times New Roman" panose="02020603050405020304" pitchFamily="18" charset="0"/>
              <a:cs typeface="Times New Roman" panose="02020603050405020304" pitchFamily="18" charset="0"/>
            </a:endParaRPr>
          </a:p>
        </p:txBody>
      </p:sp>
      <p:sp>
        <p:nvSpPr>
          <p:cNvPr id="177" name="TextBox 176">
            <a:extLst>
              <a:ext uri="{FF2B5EF4-FFF2-40B4-BE49-F238E27FC236}">
                <a16:creationId xmlns:a16="http://schemas.microsoft.com/office/drawing/2014/main" id="{763F7055-AD51-2A45-1F5E-21B1EC9D5677}"/>
              </a:ext>
            </a:extLst>
          </p:cNvPr>
          <p:cNvSpPr txBox="1"/>
          <p:nvPr/>
        </p:nvSpPr>
        <p:spPr>
          <a:xfrm>
            <a:off x="1713281" y="3191515"/>
            <a:ext cx="1151740"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F3 (H/2 ,W/2)</a:t>
            </a:r>
            <a:endParaRPr lang="en-IN" sz="1100" b="1" dirty="0">
              <a:latin typeface="Times New Roman" panose="02020603050405020304" pitchFamily="18" charset="0"/>
              <a:cs typeface="Times New Roman" panose="02020603050405020304" pitchFamily="18" charset="0"/>
            </a:endParaRPr>
          </a:p>
        </p:txBody>
      </p:sp>
      <p:sp>
        <p:nvSpPr>
          <p:cNvPr id="178" name="TextBox 177">
            <a:extLst>
              <a:ext uri="{FF2B5EF4-FFF2-40B4-BE49-F238E27FC236}">
                <a16:creationId xmlns:a16="http://schemas.microsoft.com/office/drawing/2014/main" id="{D1C101F8-722B-DA43-8139-3FC36E0DFCE6}"/>
              </a:ext>
            </a:extLst>
          </p:cNvPr>
          <p:cNvSpPr txBox="1"/>
          <p:nvPr/>
        </p:nvSpPr>
        <p:spPr>
          <a:xfrm>
            <a:off x="2010682" y="2595880"/>
            <a:ext cx="1151740"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F2 (H ,W)</a:t>
            </a:r>
            <a:endParaRPr lang="en-IN" sz="1100" b="1" dirty="0">
              <a:latin typeface="Times New Roman" panose="02020603050405020304" pitchFamily="18" charset="0"/>
              <a:cs typeface="Times New Roman" panose="02020603050405020304" pitchFamily="18" charset="0"/>
            </a:endParaRPr>
          </a:p>
        </p:txBody>
      </p:sp>
      <p:sp>
        <p:nvSpPr>
          <p:cNvPr id="179" name="TextBox 178">
            <a:extLst>
              <a:ext uri="{FF2B5EF4-FFF2-40B4-BE49-F238E27FC236}">
                <a16:creationId xmlns:a16="http://schemas.microsoft.com/office/drawing/2014/main" id="{C876684B-B61A-BFBC-9CFA-0604556E290E}"/>
              </a:ext>
            </a:extLst>
          </p:cNvPr>
          <p:cNvSpPr txBox="1"/>
          <p:nvPr/>
        </p:nvSpPr>
        <p:spPr>
          <a:xfrm>
            <a:off x="2093350" y="1672605"/>
            <a:ext cx="1151740"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Input Features</a:t>
            </a:r>
            <a:endParaRPr lang="en-IN" sz="1100" b="1" dirty="0">
              <a:latin typeface="Times New Roman" panose="02020603050405020304" pitchFamily="18" charset="0"/>
              <a:cs typeface="Times New Roman" panose="02020603050405020304" pitchFamily="18" charset="0"/>
            </a:endParaRPr>
          </a:p>
        </p:txBody>
      </p:sp>
      <p:sp>
        <p:nvSpPr>
          <p:cNvPr id="180" name="TextBox 179">
            <a:extLst>
              <a:ext uri="{FF2B5EF4-FFF2-40B4-BE49-F238E27FC236}">
                <a16:creationId xmlns:a16="http://schemas.microsoft.com/office/drawing/2014/main" id="{CE6D4806-BA1F-C236-BAE3-893FB48C9752}"/>
              </a:ext>
            </a:extLst>
          </p:cNvPr>
          <p:cNvSpPr txBox="1"/>
          <p:nvPr/>
        </p:nvSpPr>
        <p:spPr>
          <a:xfrm>
            <a:off x="4202748" y="1672605"/>
            <a:ext cx="1421690"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Lateral Conv (1 X 1)</a:t>
            </a:r>
            <a:endParaRPr lang="en-IN" sz="1100" b="1" dirty="0">
              <a:latin typeface="Times New Roman" panose="02020603050405020304" pitchFamily="18" charset="0"/>
              <a:cs typeface="Times New Roman" panose="02020603050405020304" pitchFamily="18" charset="0"/>
            </a:endParaRPr>
          </a:p>
        </p:txBody>
      </p:sp>
      <p:sp>
        <p:nvSpPr>
          <p:cNvPr id="181" name="TextBox 180">
            <a:extLst>
              <a:ext uri="{FF2B5EF4-FFF2-40B4-BE49-F238E27FC236}">
                <a16:creationId xmlns:a16="http://schemas.microsoft.com/office/drawing/2014/main" id="{C5E7CBD8-AC3A-96A1-DDB0-D95F6A0A270B}"/>
              </a:ext>
            </a:extLst>
          </p:cNvPr>
          <p:cNvSpPr txBox="1"/>
          <p:nvPr/>
        </p:nvSpPr>
        <p:spPr>
          <a:xfrm>
            <a:off x="6582095" y="1672605"/>
            <a:ext cx="1516657"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Smooth Conv (3 X 3)</a:t>
            </a:r>
            <a:endParaRPr lang="en-IN" sz="1100" b="1" dirty="0">
              <a:latin typeface="Times New Roman" panose="02020603050405020304" pitchFamily="18" charset="0"/>
              <a:cs typeface="Times New Roman" panose="02020603050405020304" pitchFamily="18" charset="0"/>
            </a:endParaRPr>
          </a:p>
        </p:txBody>
      </p:sp>
      <p:sp>
        <p:nvSpPr>
          <p:cNvPr id="182" name="TextBox 181">
            <a:extLst>
              <a:ext uri="{FF2B5EF4-FFF2-40B4-BE49-F238E27FC236}">
                <a16:creationId xmlns:a16="http://schemas.microsoft.com/office/drawing/2014/main" id="{BE84A2CB-0A61-9069-C6DB-358E41D57495}"/>
              </a:ext>
            </a:extLst>
          </p:cNvPr>
          <p:cNvSpPr txBox="1"/>
          <p:nvPr/>
        </p:nvSpPr>
        <p:spPr>
          <a:xfrm>
            <a:off x="9609466" y="1672605"/>
            <a:ext cx="1516657"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Output Features</a:t>
            </a:r>
            <a:endParaRPr lang="en-IN" sz="1100" b="1" dirty="0">
              <a:latin typeface="Times New Roman" panose="02020603050405020304" pitchFamily="18" charset="0"/>
              <a:cs typeface="Times New Roman" panose="02020603050405020304" pitchFamily="18" charset="0"/>
            </a:endParaRPr>
          </a:p>
        </p:txBody>
      </p:sp>
      <p:sp>
        <p:nvSpPr>
          <p:cNvPr id="183" name="TextBox 182">
            <a:extLst>
              <a:ext uri="{FF2B5EF4-FFF2-40B4-BE49-F238E27FC236}">
                <a16:creationId xmlns:a16="http://schemas.microsoft.com/office/drawing/2014/main" id="{32082560-5E58-E4AB-10EC-5EF51A4E50D8}"/>
              </a:ext>
            </a:extLst>
          </p:cNvPr>
          <p:cNvSpPr txBox="1"/>
          <p:nvPr/>
        </p:nvSpPr>
        <p:spPr>
          <a:xfrm>
            <a:off x="10107526" y="4507234"/>
            <a:ext cx="450772"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F5 </a:t>
            </a:r>
            <a:endParaRPr lang="en-IN" sz="1100" b="1" dirty="0">
              <a:latin typeface="Times New Roman" panose="02020603050405020304" pitchFamily="18" charset="0"/>
              <a:cs typeface="Times New Roman" panose="02020603050405020304" pitchFamily="18" charset="0"/>
            </a:endParaRPr>
          </a:p>
        </p:txBody>
      </p:sp>
      <p:sp>
        <p:nvSpPr>
          <p:cNvPr id="184" name="TextBox 183">
            <a:extLst>
              <a:ext uri="{FF2B5EF4-FFF2-40B4-BE49-F238E27FC236}">
                <a16:creationId xmlns:a16="http://schemas.microsoft.com/office/drawing/2014/main" id="{9DD67E88-4C7E-E24D-6E8F-484721311876}"/>
              </a:ext>
            </a:extLst>
          </p:cNvPr>
          <p:cNvSpPr txBox="1"/>
          <p:nvPr/>
        </p:nvSpPr>
        <p:spPr>
          <a:xfrm>
            <a:off x="10103213" y="3849384"/>
            <a:ext cx="450772"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F4 </a:t>
            </a:r>
            <a:endParaRPr lang="en-IN" sz="1100" b="1" dirty="0">
              <a:latin typeface="Times New Roman" panose="02020603050405020304" pitchFamily="18" charset="0"/>
              <a:cs typeface="Times New Roman" panose="02020603050405020304" pitchFamily="18" charset="0"/>
            </a:endParaRPr>
          </a:p>
        </p:txBody>
      </p:sp>
      <p:sp>
        <p:nvSpPr>
          <p:cNvPr id="185" name="TextBox 184">
            <a:extLst>
              <a:ext uri="{FF2B5EF4-FFF2-40B4-BE49-F238E27FC236}">
                <a16:creationId xmlns:a16="http://schemas.microsoft.com/office/drawing/2014/main" id="{4C5DE354-9BE2-DDD1-222E-E75462A4C240}"/>
              </a:ext>
            </a:extLst>
          </p:cNvPr>
          <p:cNvSpPr txBox="1"/>
          <p:nvPr/>
        </p:nvSpPr>
        <p:spPr>
          <a:xfrm>
            <a:off x="10116191" y="3256300"/>
            <a:ext cx="450772"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F3 </a:t>
            </a:r>
            <a:endParaRPr lang="en-IN" sz="1100" b="1"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B8D2F5B2-F234-EC02-19E2-33B1F9E8AA17}"/>
              </a:ext>
            </a:extLst>
          </p:cNvPr>
          <p:cNvSpPr txBox="1"/>
          <p:nvPr/>
        </p:nvSpPr>
        <p:spPr>
          <a:xfrm>
            <a:off x="10126887" y="2595880"/>
            <a:ext cx="450772"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F2 </a:t>
            </a:r>
            <a:endParaRPr lang="en-IN" sz="1100" b="1"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AFEA4D04-ADB4-6C7A-A12A-04309B23995A}"/>
              </a:ext>
            </a:extLst>
          </p:cNvPr>
          <p:cNvSpPr txBox="1"/>
          <p:nvPr/>
        </p:nvSpPr>
        <p:spPr>
          <a:xfrm>
            <a:off x="5656261" y="4597399"/>
            <a:ext cx="799391" cy="267961"/>
          </a:xfrm>
          <a:prstGeom prst="rect">
            <a:avLst/>
          </a:prstGeom>
          <a:noFill/>
        </p:spPr>
        <p:txBody>
          <a:bodyPr wrap="square" rtlCol="0">
            <a:spAutoFit/>
          </a:bodyPr>
          <a:lstStyle/>
          <a:p>
            <a:r>
              <a:rPr lang="en-US" sz="1100" b="1" dirty="0" err="1">
                <a:latin typeface="Times New Roman" panose="02020603050405020304" pitchFamily="18" charset="0"/>
                <a:cs typeface="Times New Roman" panose="02020603050405020304" pitchFamily="18" charset="0"/>
              </a:rPr>
              <a:t>Upsample</a:t>
            </a:r>
            <a:endParaRPr lang="en-IN" sz="11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FB9904C-0783-9FB3-5B51-3569F9087EAB}"/>
              </a:ext>
            </a:extLst>
          </p:cNvPr>
          <p:cNvSpPr txBox="1"/>
          <p:nvPr/>
        </p:nvSpPr>
        <p:spPr>
          <a:xfrm>
            <a:off x="626416" y="433308"/>
            <a:ext cx="998240" cy="369332"/>
          </a:xfrm>
          <a:prstGeom prst="rect">
            <a:avLst/>
          </a:prstGeom>
          <a:noFill/>
        </p:spPr>
        <p:txBody>
          <a:bodyPr wrap="square" rtlCol="0">
            <a:spAutoFit/>
          </a:bodyPr>
          <a:lstStyle/>
          <a:p>
            <a:r>
              <a:rPr lang="en-US" dirty="0" err="1">
                <a:solidFill>
                  <a:schemeClr val="accent6">
                    <a:lumMod val="75000"/>
                  </a:schemeClr>
                </a:solidFill>
                <a:latin typeface="Times New Roman" panose="02020603050405020304" pitchFamily="18" charset="0"/>
                <a:cs typeface="Times New Roman" panose="02020603050405020304" pitchFamily="18" charset="0"/>
              </a:rPr>
              <a:t>BiFPN</a:t>
            </a:r>
            <a:endParaRPr lang="en-IN" dirty="0">
              <a:solidFill>
                <a:schemeClr val="accent6">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7551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111C1E-F3EA-E23C-03EA-638F76CAEB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6F0BDD-6F75-9200-7475-5375DFE12937}"/>
              </a:ext>
            </a:extLst>
          </p:cNvPr>
          <p:cNvSpPr>
            <a:spLocks noGrp="1"/>
          </p:cNvSpPr>
          <p:nvPr>
            <p:ph type="ctrTitle"/>
          </p:nvPr>
        </p:nvSpPr>
        <p:spPr>
          <a:xfrm>
            <a:off x="860611" y="709404"/>
            <a:ext cx="4173968" cy="573126"/>
          </a:xfrm>
        </p:spPr>
        <p:txBody>
          <a:bodyPr>
            <a:normAutofit fontScale="90000"/>
          </a:bodyPr>
          <a:lstStyle/>
          <a:p>
            <a:r>
              <a:rPr lang="en-IN" sz="3600" dirty="0">
                <a:solidFill>
                  <a:schemeClr val="accent6">
                    <a:lumMod val="75000"/>
                  </a:schemeClr>
                </a:solidFill>
                <a:latin typeface="Times New Roman" panose="02020603050405020304" pitchFamily="18" charset="0"/>
                <a:cs typeface="Times New Roman" panose="02020603050405020304" pitchFamily="18" charset="0"/>
              </a:rPr>
              <a:t>Omega Gates (</a:t>
            </a:r>
            <a:r>
              <a:rPr lang="el-GR" sz="3600" dirty="0">
                <a:solidFill>
                  <a:schemeClr val="accent6">
                    <a:lumMod val="75000"/>
                  </a:schemeClr>
                </a:solidFill>
                <a:latin typeface="Times New Roman" panose="02020603050405020304" pitchFamily="18" charset="0"/>
                <a:cs typeface="Times New Roman" panose="02020603050405020304" pitchFamily="18" charset="0"/>
              </a:rPr>
              <a:t>Ω-</a:t>
            </a:r>
            <a:r>
              <a:rPr lang="en-IN" sz="3600" dirty="0">
                <a:solidFill>
                  <a:schemeClr val="accent6">
                    <a:lumMod val="75000"/>
                  </a:schemeClr>
                </a:solidFill>
                <a:latin typeface="Times New Roman" panose="02020603050405020304" pitchFamily="18" charset="0"/>
                <a:cs typeface="Times New Roman" panose="02020603050405020304" pitchFamily="18" charset="0"/>
              </a:rPr>
              <a:t>Gates)</a:t>
            </a:r>
          </a:p>
        </p:txBody>
      </p:sp>
      <p:sp>
        <p:nvSpPr>
          <p:cNvPr id="3" name="Rectangle 1">
            <a:extLst>
              <a:ext uri="{FF2B5EF4-FFF2-40B4-BE49-F238E27FC236}">
                <a16:creationId xmlns:a16="http://schemas.microsoft.com/office/drawing/2014/main" id="{166FB990-4440-4AD8-C81B-CCDE14CA13AA}"/>
              </a:ext>
            </a:extLst>
          </p:cNvPr>
          <p:cNvSpPr>
            <a:spLocks noChangeArrowheads="1"/>
          </p:cNvSpPr>
          <p:nvPr/>
        </p:nvSpPr>
        <p:spPr bwMode="auto">
          <a:xfrm>
            <a:off x="785307" y="1980893"/>
            <a:ext cx="10359615" cy="3293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Computational Gating</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Acts as a learned "switch" that can suppress uninformative feature channels or emphasize discriminative ones. This is more sophisticated than simple channel attention (like SE blocks) because it's level-specific.</a:t>
            </a:r>
          </a:p>
          <a:p>
            <a:pPr marR="0" lvl="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Scale-Aware Processing</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Different pyramid levels capture different scales (P2=fine details, P5=coarse semantics). Omega gates learn which channels matter most at each scale. For runways: </a:t>
            </a:r>
          </a:p>
          <a:p>
            <a:pPr marR="0" lvl="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P2 might emphasize edge detection channels </a:t>
            </a:r>
          </a:p>
          <a:p>
            <a:pPr marR="0" lvl="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P5 might emphasize shape/context channels </a:t>
            </a:r>
          </a:p>
          <a:p>
            <a:pPr marR="0" lvl="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Gradient Flow Control</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By modulating features before they reach the detection head, omega gates influence what information propagates during backpropagation, effectively performing automatic feature selection. </a:t>
            </a:r>
          </a:p>
          <a:p>
            <a:pPr marR="0" lvl="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Minimal Overhead</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Each gate only adds 128×128 + 128 = 16,512 parameters per level (66K total for 4 levels)—negligible compared to the computational savings from suppressing irrelevant features. </a:t>
            </a:r>
          </a:p>
        </p:txBody>
      </p:sp>
    </p:spTree>
    <p:extLst>
      <p:ext uri="{BB962C8B-B14F-4D97-AF65-F5344CB8AC3E}">
        <p14:creationId xmlns:p14="http://schemas.microsoft.com/office/powerpoint/2010/main" val="26560133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1709</TotalTime>
  <Words>909</Words>
  <Application>Microsoft Office PowerPoint</Application>
  <PresentationFormat>Widescreen</PresentationFormat>
  <Paragraphs>154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Times New Roman</vt:lpstr>
      <vt:lpstr>Office Theme</vt:lpstr>
      <vt:lpstr>EdgeNet  A small compatible task specific model for Edge devices</vt:lpstr>
      <vt:lpstr>Components of the model</vt:lpstr>
      <vt:lpstr>Dynamic Head</vt:lpstr>
      <vt:lpstr>PowerPoint Presentation</vt:lpstr>
      <vt:lpstr>Dynamic NMS</vt:lpstr>
      <vt:lpstr>PowerPoint Presentation</vt:lpstr>
      <vt:lpstr>BiFPN</vt:lpstr>
      <vt:lpstr>PowerPoint Presentation</vt:lpstr>
      <vt:lpstr>Omega Gates (Ω-Gates)</vt:lpstr>
      <vt:lpstr>PowerPoint Presentation</vt:lpstr>
      <vt:lpstr>Proposed Architecture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BHARGAV MUPPARISETTY</dc:creator>
  <cp:lastModifiedBy>BHARGAV MUPPARISETTY</cp:lastModifiedBy>
  <cp:revision>4</cp:revision>
  <dcterms:created xsi:type="dcterms:W3CDTF">2025-07-21T19:26:30Z</dcterms:created>
  <dcterms:modified xsi:type="dcterms:W3CDTF">2025-10-23T07:52:49Z</dcterms:modified>
</cp:coreProperties>
</file>

<file path=docProps/thumbnail.jpeg>
</file>